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7"/>
  </p:notesMasterIdLst>
  <p:sldIdLst>
    <p:sldId id="256" r:id="rId2"/>
    <p:sldId id="257" r:id="rId3"/>
    <p:sldId id="264" r:id="rId4"/>
    <p:sldId id="258" r:id="rId5"/>
    <p:sldId id="259" r:id="rId6"/>
    <p:sldId id="265" r:id="rId7"/>
    <p:sldId id="270" r:id="rId8"/>
    <p:sldId id="260" r:id="rId9"/>
    <p:sldId id="266" r:id="rId10"/>
    <p:sldId id="261" r:id="rId11"/>
    <p:sldId id="262" r:id="rId12"/>
    <p:sldId id="267" r:id="rId13"/>
    <p:sldId id="263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136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1BFBA-D813-4438-A1AC-66A13A3623EA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CE29-CEBC-4FE5-BF15-652C714C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rdanelles_Gu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oyal_Armouries" TargetMode="External"/><Relationship Id="rId5" Type="http://schemas.openxmlformats.org/officeDocument/2006/relationships/hyperlink" Target="https://en.wikipedia.org/wiki/Bombard_(weapon)" TargetMode="External"/><Relationship Id="rId4" Type="http://schemas.openxmlformats.org/officeDocument/2006/relationships/hyperlink" Target="https://en.wikipedia.org/wiki/Orba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in the Public Domain: https://commons.wikimedia.org/wiki/File:Byzantine_mosaic,_house_entrance.JPG,</a:t>
            </a:r>
            <a:r>
              <a:rPr lang="en-US" baseline="0" dirty="0"/>
              <a:t> https://commons.wikimedia.org/wiki/File:Epistles_of_Saint_Peter,_Single_Leaf_from_a_Manuscript_Psalter_and_New_Testament,_about_1084,_Byzantium,_Constantinople,_ink,_tempera,_and_gold_on_vellum_-_Cleveland_Museum_of_Art_-_DSC08417.JPG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 1 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1204 sack of Constantinople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https://www.youtube.com/watch?v=-NIM8dqXA-s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2 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Fall of Constantinople,” https://www.youtube.com/watch?v=57257U-W9NI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93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Walls of Constantinople Image: By en:User:Bigdaddy1204 - Photograph taken in June 2006 in Istanbul by en:User:Bigdaddy1204. All credits go to him., CC BY-SA 3.0, https://commons.wikimedia.org/w/index.php?curid=880970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in Public Domain:</a:t>
            </a:r>
            <a:r>
              <a:rPr lang="en-US" baseline="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ardanelles Gun"/>
              </a:rPr>
              <a:t>Dardanelles Gun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cast in 1464 and based on the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ban"/>
              </a:rPr>
              <a:t>Orban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Bombard (weapon)"/>
              </a:rPr>
              <a:t>bombard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was used for the Ottoman besiegers of Constantinople in 1453 (British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oyal Armouries"/>
              </a:rPr>
              <a:t>Royal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oyal Armouries"/>
              </a:rPr>
              <a:t>Armouries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Video, “They Might Be Giants: Istanbul (Not Constantinople),”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Animaniacs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Version: https://www.youtube.com/watch?v=vsQrKZcYtqg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8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“History Channel: The Dark Ages:” https://vimeo.com/106872140, show from 23:15-41:14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8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CE29-CEBC-4FE5-BF15-652C714C4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64759-0926-4A3B-92B1-D5C44FF2191A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01AA1-8E1D-4BD6-AC28-07A000F37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6469B-767E-49B0-9797-1BB770580F55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057F7-85AA-4F9C-9AC8-CA0869194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FA8EB-43A1-4F35-A71A-AB430D9C866F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3FA3E-A40B-4EF5-B482-8936A131A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8BFD251-C319-42F6-B24B-DC207C66F883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9D9ADA1-BD0B-49F2-9B7F-6EA6CB3EBD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C80B1-87DE-4C7F-B13D-0A117E18E400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BA9D4-987D-4988-8468-F67FB069A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44C19-CCD6-4B98-BCEB-9B6FC2D1BCA4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1061-B78A-4352-B908-05A736843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8BACB-EBEB-47E6-ABCA-8E515B7135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37192-79C9-41AC-9D4F-6C0E545D5779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FCFAC-58DB-49A3-86E5-EBCFE7D8B672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63BFB-9EE0-49BE-95CA-B16291AA8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D8EB4-7A9A-4723-AA1D-0C748212630D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48C1-0E10-4C0C-AAE3-CCD4DDEE3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4EE47D4-5D7D-4365-9B6D-92AF2BED21E0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AC042A7-D464-4F64-8F6F-DF38168B7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2F1DD-16A2-4F2F-BAC8-42BA7361F47D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37797-11C0-4F4B-89F7-E0C5A3486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715050-8F93-4C79-BC7F-94ED23FD4651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8ECEC9-CCCA-4E5B-A14C-C5D816AC06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NIM8dqXA-s" TargetMode="External"/><Relationship Id="rId4" Type="http://schemas.openxmlformats.org/officeDocument/2006/relationships/hyperlink" Target="https://www.youtube.com/watch?v=57257U-W9N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vsQrKZcYtqg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8721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Byzantine Empire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77" y="3396431"/>
            <a:ext cx="4114800" cy="3086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dirty="0"/>
              <a:t>Monasteries &amp; Convents=religious communities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Helped poor</a:t>
            </a:r>
          </a:p>
          <a:p>
            <a:pPr eaLnBrk="1" hangingPunct="1"/>
            <a:r>
              <a:rPr lang="en-US" dirty="0"/>
              <a:t>Ran hospitals &amp; schools</a:t>
            </a:r>
          </a:p>
          <a:p>
            <a:pPr eaLnBrk="1" hangingPunct="1"/>
            <a:r>
              <a:rPr lang="en-US" dirty="0"/>
              <a:t>Sent missionaries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dirty="0"/>
              <a:t>Icons=religious portraits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Mosaics=tiny pieces of glass or stone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Illuminated Manuscript=decorated books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490107" cy="43240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999"/>
            <a:ext cx="3820319" cy="50937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dirty="0"/>
              <a:t>1204, Western Crusaders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1453, Ottoman Empire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        --Constantinople becomes Istanbul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Decline and Fall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19BD7-0891-4966-92BD-14DFF0FE7A3C}"/>
              </a:ext>
            </a:extLst>
          </p:cNvPr>
          <p:cNvSpPr txBox="1"/>
          <p:nvPr/>
        </p:nvSpPr>
        <p:spPr>
          <a:xfrm>
            <a:off x="2514600" y="595601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VIDEO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D1C72-EFC9-43F8-833F-3DE65C5A9A76}"/>
              </a:ext>
            </a:extLst>
          </p:cNvPr>
          <p:cNvSpPr txBox="1"/>
          <p:nvPr/>
        </p:nvSpPr>
        <p:spPr>
          <a:xfrm>
            <a:off x="2514600" y="2514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5"/>
              </a:rPr>
              <a:t>VIDEO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DF6DB-0D84-4A31-9415-F9BB9D4D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1/1c/Walls_of_Constantinople.JPG/1024px-Walls_of_Constantinople.JPG">
            <a:extLst>
              <a:ext uri="{FF2B5EF4-FFF2-40B4-BE49-F238E27FC236}">
                <a16:creationId xmlns:a16="http://schemas.microsoft.com/office/drawing/2014/main" id="{55BFDE85-21DE-4A9A-97E3-FDB0FA3E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07985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179220" cy="388441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" y="1981200"/>
            <a:ext cx="7930466" cy="4381580"/>
          </a:xfrm>
        </p:spPr>
      </p:pic>
      <p:sp>
        <p:nvSpPr>
          <p:cNvPr id="8" name="TextBox 7"/>
          <p:cNvSpPr txBox="1"/>
          <p:nvPr/>
        </p:nvSpPr>
        <p:spPr>
          <a:xfrm>
            <a:off x="6096000" y="60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5"/>
              </a:rPr>
              <a:t>VIDEO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dirty="0"/>
              <a:t>330 C.E. Constantine Built the city of Constantinople at Byzantium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Bosporus Strait, where Europe and Asia meet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Crossroads for trade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Beginnings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3" y="685799"/>
            <a:ext cx="8352067" cy="42988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53000"/>
            <a:ext cx="3562350" cy="16954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Greek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Egyptian, Syrian, Arabic, Armenian, Jewish, Persian, Slavic, Turkish…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Eastern Orthodox Christianity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Rome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dirty="0"/>
              <a:t>527-565 A.D.</a:t>
            </a:r>
          </a:p>
          <a:p>
            <a:pPr eaLnBrk="1" hangingPunct="1"/>
            <a:r>
              <a:rPr lang="en-US" dirty="0"/>
              <a:t>Reconquered Roman territory</a:t>
            </a:r>
          </a:p>
          <a:p>
            <a:pPr eaLnBrk="1" hangingPunct="1"/>
            <a:r>
              <a:rPr lang="en-US" dirty="0"/>
              <a:t>Justinian Code</a:t>
            </a:r>
          </a:p>
          <a:p>
            <a:pPr eaLnBrk="1" hangingPunct="1"/>
            <a:r>
              <a:rPr lang="en-US" dirty="0" err="1"/>
              <a:t>Hagia</a:t>
            </a:r>
            <a:r>
              <a:rPr lang="en-US" dirty="0"/>
              <a:t> Sophia</a:t>
            </a:r>
          </a:p>
          <a:p>
            <a:pPr eaLnBrk="1" hangingPunct="1"/>
            <a:r>
              <a:rPr lang="en-US" dirty="0"/>
              <a:t>Empress Theodora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Emperor Justinian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4571999" cy="6189344"/>
          </a:xfr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3"/>
              </a:rPr>
              <a:t>VIDEO </a:t>
            </a: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Channel: </a:t>
            </a:r>
            <a:r>
              <a:rPr lang="en-US" i="1" dirty="0"/>
              <a:t>The Dark Ages</a:t>
            </a:r>
            <a:r>
              <a:rPr lang="en-US" dirty="0"/>
              <a:t> (DVD Scenes 5&amp;6, or link 23:15-41:14)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dirty="0"/>
              <a:t>Emperor=God’s representative on earth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Patriarch=Lead bishop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1054, Great Schism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        --Roman Catholic (west)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        --Eastern Orthodox (east)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Eastern Orthodox Church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/>
              <a:t>The </a:t>
            </a:r>
            <a:r>
              <a:rPr lang="en-US" dirty="0" err="1"/>
              <a:t>Hagia</a:t>
            </a:r>
            <a:r>
              <a:rPr lang="en-US" dirty="0"/>
              <a:t> Sophia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4976019" cy="37320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2698862" cy="3765964"/>
          </a:xfr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2547</TotalTime>
  <Words>399</Words>
  <Application>Microsoft Office PowerPoint</Application>
  <PresentationFormat>On-screen Show (4:3)</PresentationFormat>
  <Paragraphs>72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Paper</vt:lpstr>
      <vt:lpstr>The Byzantine Empire</vt:lpstr>
      <vt:lpstr>Beginnings </vt:lpstr>
      <vt:lpstr>PowerPoint Presentation</vt:lpstr>
      <vt:lpstr>New Rome</vt:lpstr>
      <vt:lpstr>Emperor Justinian</vt:lpstr>
      <vt:lpstr>PowerPoint Presentation</vt:lpstr>
      <vt:lpstr>History Channel: The Dark Ages (DVD Scenes 5&amp;6, or link 23:15-41:14)</vt:lpstr>
      <vt:lpstr>Eastern Orthodox Church</vt:lpstr>
      <vt:lpstr>The Hagia Sophia</vt:lpstr>
      <vt:lpstr>PowerPoint Presentation</vt:lpstr>
      <vt:lpstr>Art</vt:lpstr>
      <vt:lpstr>PowerPoint Presentation</vt:lpstr>
      <vt:lpstr>Decline and Fall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Joey</dc:creator>
  <cp:lastModifiedBy>Timothy Rose</cp:lastModifiedBy>
  <cp:revision>264</cp:revision>
  <dcterms:created xsi:type="dcterms:W3CDTF">2009-09-03T02:39:18Z</dcterms:created>
  <dcterms:modified xsi:type="dcterms:W3CDTF">2019-10-11T18:58:05Z</dcterms:modified>
</cp:coreProperties>
</file>