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65" r:id="rId2"/>
    <p:sldId id="267" r:id="rId3"/>
    <p:sldId id="282" r:id="rId4"/>
    <p:sldId id="281" r:id="rId5"/>
    <p:sldId id="269" r:id="rId6"/>
    <p:sldId id="280" r:id="rId7"/>
    <p:sldId id="277" r:id="rId8"/>
    <p:sldId id="278" r:id="rId9"/>
    <p:sldId id="275" r:id="rId10"/>
    <p:sldId id="276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96" autoAdjust="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5421E-2032-4B9E-ABC3-D799388B3F2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F713-40FC-4C26-AA1A-ACABAE11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Video, History Channel, “Inside Islam,” approx. 1</a:t>
            </a:r>
            <a:r>
              <a:rPr lang="en-US" baseline="30000" dirty="0"/>
              <a:t>st</a:t>
            </a:r>
            <a:r>
              <a:rPr lang="en-US" dirty="0"/>
              <a:t> 30 min.: https://www.youtube.com/watch?v=tU8p2fBN8xY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9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Calligraphy in Public Domain: http://freeislamiccalligraphy.com/portfolio/al-nisa-4-113/#</a:t>
            </a:r>
          </a:p>
          <a:p>
            <a:r>
              <a:rPr lang="en-US" dirty="0"/>
              <a:t>Textile with Koranic</a:t>
            </a:r>
            <a:r>
              <a:rPr lang="en-US" baseline="0" dirty="0"/>
              <a:t> Inscriptions in Public Domain: https://en.wikipedia.org/wiki/File:Unknown_Islamic_-_Textile_with_Qur'anic_inscriptions_-_Google_Art_Project.jpg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in the Public Domain: https://commons.wikimedia.org/wiki/File:Map_of_expansion_of_Caliphate.svg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Video, “Sunni vs. </a:t>
            </a:r>
            <a:r>
              <a:rPr lang="en-US" dirty="0" err="1"/>
              <a:t>Shitte</a:t>
            </a:r>
            <a:r>
              <a:rPr lang="en-US" dirty="0"/>
              <a:t>,” 2:56: https://www.youtube.com/watch?v=5KLvjs7Yrtw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F713-40FC-4C26-AA1A-ACABAE1143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1CC160-10EF-41D5-A157-6903B11F07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EF9C-5491-4F0E-91C8-5921A69DD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E073A-76FF-4B94-958D-4CDD75A2F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F40B6-A3B4-46A7-A82A-A222926C18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A721F-CB6A-4925-9A42-F35BDB820A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C07CD-AB71-470B-8BA1-B22C21CD0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B433-9690-441F-8ED6-B0B28410CB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EFF2-5146-43C0-B8A4-FEE5AA852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2E03-A2B0-4D82-990C-1F03F9CFFF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FA061-E5D9-403F-B0CD-9B4F720B3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0935-2342-4AA1-A31F-A75A482217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DD9EB3-F9E9-4669-9477-BF9E4CBCB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Lvjs7Yr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9OWCRfw3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8p2fBN8x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7693025" cy="3876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/>
              <a:t>610 AD MUHAMMAD ACCEPTS ALLAH’S CALLING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/>
              <a:t>ARABIAN PENINSULA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2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/>
              <a:t>MECCA = TRADE CENTER, CROSSROADS OF MUSLIM WORLD</a:t>
            </a:r>
          </a:p>
        </p:txBody>
      </p:sp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RISE OF ISLAM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/>
              <a:t>CA. 661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SUNNI = FOLLOWERS OF MUHAMMUD’S EXAMPLE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SHI’A = CALIPH SHOULD BE A DESCENDANT OF MUHAMMUD</a:t>
            </a:r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eaLnBrk="1" hangingPunct="1"/>
            <a:r>
              <a:rPr lang="en-US" altLang="en-US" dirty="0"/>
              <a:t>SPLIT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DDC01-CC74-4FFC-AB1D-13CDE399A5F5}"/>
              </a:ext>
            </a:extLst>
          </p:cNvPr>
          <p:cNvSpPr txBox="1"/>
          <p:nvPr/>
        </p:nvSpPr>
        <p:spPr>
          <a:xfrm>
            <a:off x="56388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D70C2-AD5D-4CF9-835E-9D6752226303}"/>
              </a:ext>
            </a:extLst>
          </p:cNvPr>
          <p:cNvSpPr txBox="1"/>
          <p:nvPr/>
        </p:nvSpPr>
        <p:spPr>
          <a:xfrm>
            <a:off x="7162800" y="63191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/>
              <a:t>MUSLIM = “persons who submit to God”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/>
              <a:t>ISLAM = “SUBMISSION TO GOD”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/>
              <a:t>622 Muhammad  and followers flee to YATHRIB (Medina)</a:t>
            </a:r>
            <a:endParaRPr lang="en-US" altLang="en-US" sz="4400" dirty="0"/>
          </a:p>
          <a:p>
            <a:pPr eaLnBrk="1" hangingPunct="1">
              <a:lnSpc>
                <a:spcPct val="90000"/>
              </a:lnSpc>
            </a:pPr>
            <a:endParaRPr lang="en-US" altLang="en-US" sz="4400" dirty="0"/>
          </a:p>
          <a:p>
            <a:pPr eaLnBrk="1" hangingPunct="1">
              <a:lnSpc>
                <a:spcPct val="90000"/>
              </a:lnSpc>
            </a:pPr>
            <a:endParaRPr lang="en-US" altLang="en-US" sz="4400" dirty="0"/>
          </a:p>
        </p:txBody>
      </p:sp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MUSLIMS OF THE MIDDLE EAST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/>
              <a:t>Hijra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124200" y="3352800"/>
            <a:ext cx="4572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16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Clip from </a:t>
            </a:r>
            <a:r>
              <a:rPr lang="en-US" i="1" dirty="0"/>
              <a:t>Inside Islam </a:t>
            </a:r>
            <a:r>
              <a:rPr lang="en-US" dirty="0"/>
              <a:t>(History Channel)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30 minutes</a:t>
            </a:r>
          </a:p>
        </p:txBody>
      </p:sp>
    </p:spTree>
    <p:extLst>
      <p:ext uri="{BB962C8B-B14F-4D97-AF65-F5344CB8AC3E}">
        <p14:creationId xmlns:p14="http://schemas.microsoft.com/office/powerpoint/2010/main" val="178743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/>
              <a:t>800 - 1100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4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/>
              <a:t>ADVANCES IN LITERATURE, SCIENCE , MEDICINE</a:t>
            </a:r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6002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en-US" alt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Old Style" pitchFamily="18" charset="0"/>
              </a:rPr>
              <a:t>THE GOLDEN AGE OF ISLAM</a:t>
            </a:r>
            <a:endParaRPr lang="en-US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PRAYER </a:t>
            </a:r>
          </a:p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FAITH </a:t>
            </a:r>
          </a:p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PILGRIMAGE</a:t>
            </a:r>
          </a:p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FAST</a:t>
            </a:r>
          </a:p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CHARITY</a:t>
            </a:r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FIVE PILLARS OF ISLAM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024920" cy="374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676960" cy="486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/>
              <a:t>Islamic Expansion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Age of the Caliphs</a:t>
            </a:r>
            <a:r>
              <a:rPr lang="en-US" dirty="0"/>
              <a:t>  </a:t>
            </a:r>
          </a:p>
          <a:p>
            <a:r>
              <a:rPr lang="en-US" dirty="0"/>
              <a:t>  Muhammad, 622–632</a:t>
            </a:r>
          </a:p>
          <a:p>
            <a:r>
              <a:rPr lang="en-US" dirty="0"/>
              <a:t>  Patriarchal Caliphate, 632–661</a:t>
            </a:r>
          </a:p>
          <a:p>
            <a:r>
              <a:rPr lang="en-US" dirty="0"/>
              <a:t>  Umayyad Caliphate, 661–750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1162"/>
            <a:ext cx="7620000" cy="3495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8684" y="5619532"/>
            <a:ext cx="304800" cy="14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5855605"/>
            <a:ext cx="304800" cy="147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6083629"/>
            <a:ext cx="304800" cy="147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4400" dirty="0"/>
          </a:p>
          <a:p>
            <a:pPr eaLnBrk="1" hangingPunct="1"/>
            <a:r>
              <a:rPr lang="en-US" altLang="en-US" sz="4400" dirty="0"/>
              <a:t>750 = Muslim Empire stretches from Atlantic to Indus River Valley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pPr eaLnBrk="1" hangingPunct="1"/>
            <a:r>
              <a:rPr lang="en-US" altLang="en-US" dirty="0"/>
              <a:t>Expansion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1382</TotalTime>
  <Words>270</Words>
  <Application>Microsoft Office PowerPoint</Application>
  <PresentationFormat>On-screen Show (4:3)</PresentationFormat>
  <Paragraphs>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Goudy Old Style</vt:lpstr>
      <vt:lpstr>Wingdings</vt:lpstr>
      <vt:lpstr>Hardcover</vt:lpstr>
      <vt:lpstr>RISE OF ISLAM</vt:lpstr>
      <vt:lpstr>MUSLIMS OF THE MIDDLE EAST</vt:lpstr>
      <vt:lpstr>PowerPoint Presentation</vt:lpstr>
      <vt:lpstr>Film Clip from Inside Islam (History Channel)</vt:lpstr>
      <vt:lpstr>THE GOLDEN AGE OF ISLAM</vt:lpstr>
      <vt:lpstr>FIVE PILLARS OF ISLAM</vt:lpstr>
      <vt:lpstr>PowerPoint Presentation</vt:lpstr>
      <vt:lpstr>Islamic Expansion</vt:lpstr>
      <vt:lpstr>Expansion</vt:lpstr>
      <vt:lpstr>SPLIT</vt:lpstr>
      <vt:lpstr>PowerPoint Presentation</vt:lpstr>
    </vt:vector>
  </TitlesOfParts>
  <Company>Coweta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EMPIRE THE EASTERN EMPIRE OF ROME</dc:title>
  <dc:creator>frank.henderson</dc:creator>
  <cp:lastModifiedBy>Timothy Rose</cp:lastModifiedBy>
  <cp:revision>68</cp:revision>
  <dcterms:created xsi:type="dcterms:W3CDTF">2005-01-24T18:38:27Z</dcterms:created>
  <dcterms:modified xsi:type="dcterms:W3CDTF">2019-10-11T19:01:19Z</dcterms:modified>
</cp:coreProperties>
</file>