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1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5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5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4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3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4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2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9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754-01FF-4636-BCAC-15E39FB9394E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8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30754-01FF-4636-BCAC-15E39FB9394E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CF596-4CBF-4BEE-8E5B-9EB23ABA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Practice EOC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Economics</a:t>
            </a:r>
          </a:p>
        </p:txBody>
      </p:sp>
    </p:spTree>
    <p:extLst>
      <p:ext uri="{BB962C8B-B14F-4D97-AF65-F5344CB8AC3E}">
        <p14:creationId xmlns:p14="http://schemas.microsoft.com/office/powerpoint/2010/main" val="17743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923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236" y="1528618"/>
            <a:ext cx="7088924" cy="53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5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541819" cy="5375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943" y="0"/>
            <a:ext cx="6830102" cy="33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9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5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73" y="-13862"/>
            <a:ext cx="7536872" cy="68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5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5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32447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396" y="166688"/>
            <a:ext cx="46863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6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0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2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3816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656" y="495301"/>
            <a:ext cx="47339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9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9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9024" cy="6733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660" y="1009217"/>
            <a:ext cx="6563753" cy="363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9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5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127"/>
            <a:ext cx="6815614" cy="5430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168" y="3598574"/>
            <a:ext cx="5293832" cy="31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6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3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053972" cy="5523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972" y="1306305"/>
            <a:ext cx="6138028" cy="540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655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2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5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89220" cy="4082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137" y="3560618"/>
            <a:ext cx="5555863" cy="329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2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72" cy="5541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72" y="1489796"/>
            <a:ext cx="6114569" cy="35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5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7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3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5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7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6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1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83563" cy="3629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564" y="0"/>
            <a:ext cx="6308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8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6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</Words>
  <Application>Microsoft Office PowerPoint</Application>
  <PresentationFormat>Widescreen</PresentationFormat>
  <Paragraphs>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Practice EOC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EOC</dc:title>
  <dc:creator>Timothy Rose</dc:creator>
  <cp:lastModifiedBy>Timothy Rose</cp:lastModifiedBy>
  <cp:revision>49</cp:revision>
  <dcterms:created xsi:type="dcterms:W3CDTF">2018-12-01T14:35:21Z</dcterms:created>
  <dcterms:modified xsi:type="dcterms:W3CDTF">2019-12-10T15:30:08Z</dcterms:modified>
</cp:coreProperties>
</file>