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0754-01FF-4636-BCAC-15E39FB9394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EOC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0926" y="1642492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2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6" y="1528618"/>
            <a:ext cx="7088924" cy="53293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81035" y="5143074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1616" y="3877691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1689" y="4976819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8562" y="1963092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41819" cy="5375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43" y="0"/>
            <a:ext cx="6830102" cy="33805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68154" y="2170546"/>
            <a:ext cx="747327" cy="720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2380" y="2923673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1688" y="3062218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6343" y="469705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6343" y="3429000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3979" y="530993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0998" y="427874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4889" y="5303982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3" y="-13862"/>
            <a:ext cx="7536872" cy="68622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08582" y="5830454"/>
            <a:ext cx="466194" cy="4595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01762" y="547023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4889" y="3890819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244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96" y="166688"/>
            <a:ext cx="4686300" cy="6524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82125" y="4583546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6343" y="171103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6270" y="2923674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81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656" y="495301"/>
            <a:ext cx="4733925" cy="5867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39143" y="292367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397" y="2554221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8706" y="216033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8633" y="523276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9024" cy="6733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660" y="1009217"/>
            <a:ext cx="6563753" cy="36366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27273" y="3186546"/>
            <a:ext cx="570329" cy="5357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1069" y="2655821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3214" y="325618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7"/>
            <a:ext cx="6815614" cy="543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68" y="3598574"/>
            <a:ext cx="5293832" cy="31762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72887" y="3505566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9323" y="5149639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2523" y="256345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53972" cy="552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72" y="1306305"/>
            <a:ext cx="6138028" cy="54082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43214" y="3394730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655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8559" y="164905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29468" y="211087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2452" y="4432483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0304" y="495567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9220" cy="4082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37" y="3560618"/>
            <a:ext cx="5555863" cy="32973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36137" y="6267239"/>
            <a:ext cx="410773" cy="4014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0158" y="4410729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9249" y="4198293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72" cy="554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72" y="1489796"/>
            <a:ext cx="6114569" cy="35070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51418" y="4133639"/>
            <a:ext cx="540081" cy="5584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23431" y="3163820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4886" y="5057275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7176" y="1815312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3358" y="5251240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6194" y="5057276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398" y="2178811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3212" y="411516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4958" y="307145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0852" y="2418347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3980" y="4533474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3563" cy="362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64" y="0"/>
            <a:ext cx="630843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47653" y="5189256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6271" y="1744092"/>
            <a:ext cx="1106905" cy="1010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</Words>
  <Application>Microsoft Office PowerPoint</Application>
  <PresentationFormat>Widescreen</PresentationFormat>
  <Paragraphs>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Practice EOC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EOC</dc:title>
  <dc:creator>Timothy Rose</dc:creator>
  <cp:lastModifiedBy>Timothy Rose</cp:lastModifiedBy>
  <cp:revision>47</cp:revision>
  <dcterms:created xsi:type="dcterms:W3CDTF">2018-12-01T14:35:21Z</dcterms:created>
  <dcterms:modified xsi:type="dcterms:W3CDTF">2018-12-04T17:24:56Z</dcterms:modified>
</cp:coreProperties>
</file>