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58" autoAdjust="0"/>
  </p:normalViewPr>
  <p:slideViewPr>
    <p:cSldViewPr>
      <p:cViewPr varScale="1">
        <p:scale>
          <a:sx n="54" d="100"/>
          <a:sy n="54" d="100"/>
        </p:scale>
        <p:origin x="16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0C2AB-9809-4597-88C7-F6AAF41B7D59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89C2F-43B3-4C41-856F-8249D45DA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2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37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00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20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7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12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7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47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85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7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23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7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1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9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4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9C2F-43B3-4C41-856F-8249D45DA2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-mBLhc-Vzwc?start=0&amp;end=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euters.com/article/us-lebanon-security-israel-idUSKBN0UI1C32016010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ewpure.com/HtSjSMALfHI?start=0&amp;end=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ewpure.com/44-B2eDU0Q0?start=0&amp;end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794308">
            <a:off x="-64484" y="2083046"/>
            <a:ext cx="9032051" cy="2691908"/>
          </a:xfrm>
        </p:spPr>
        <p:txBody>
          <a:bodyPr>
            <a:prstTxWarp prst="textStop">
              <a:avLst/>
            </a:prstTxWarp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Israeli Palestinian Conflict</a:t>
            </a:r>
          </a:p>
        </p:txBody>
      </p:sp>
    </p:spTree>
    <p:extLst>
      <p:ext uri="{BB962C8B-B14F-4D97-AF65-F5344CB8AC3E}">
        <p14:creationId xmlns:p14="http://schemas.microsoft.com/office/powerpoint/2010/main" val="265743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Six Day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USSR backed Syria and Egypt and wrongfully told them that Israel was amassing forces along the Syrian border</a:t>
            </a:r>
          </a:p>
          <a:p>
            <a:endParaRPr lang="en-US" sz="3600" dirty="0">
              <a:ln>
                <a:solidFill>
                  <a:srgbClr val="FFC00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Egypt, Syria, Jordan, and Iraq attacked Israel</a:t>
            </a:r>
          </a:p>
        </p:txBody>
      </p:sp>
    </p:spTree>
    <p:extLst>
      <p:ext uri="{BB962C8B-B14F-4D97-AF65-F5344CB8AC3E}">
        <p14:creationId xmlns:p14="http://schemas.microsoft.com/office/powerpoint/2010/main" val="147664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1000"/>
            <a:ext cx="4267200" cy="1828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5, 1967, Israel destroyed Egypt’s air force and took: </a:t>
            </a:r>
          </a:p>
        </p:txBody>
      </p:sp>
      <p:sp>
        <p:nvSpPr>
          <p:cNvPr id="4" name="Oval 3"/>
          <p:cNvSpPr/>
          <p:nvPr/>
        </p:nvSpPr>
        <p:spPr>
          <a:xfrm>
            <a:off x="6705600" y="228600"/>
            <a:ext cx="1219200" cy="1524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825854">
            <a:off x="5643267" y="1433718"/>
            <a:ext cx="14478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405299">
            <a:off x="4572000" y="3200400"/>
            <a:ext cx="63412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5400000">
            <a:off x="1624218" y="3238500"/>
            <a:ext cx="2923764" cy="4191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1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U.N Resolution 242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U.N. would not recognize areas won through conquest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occupied the newly won land anyway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Palestinian Nationalism in occupied lands transformed into full-blown terrorism (high jacking, taking hostages, bombing targets)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0" y="580299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Film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054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Yom Kippur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6, 1973, Egypt and Syria (with Soviet weapons) attacked Israel</a:t>
            </a:r>
          </a:p>
          <a:p>
            <a:endParaRPr lang="en-US" sz="3600" dirty="0">
              <a:ln>
                <a:solidFill>
                  <a:srgbClr val="FFFF0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fought back with U.S. weapons</a:t>
            </a:r>
          </a:p>
          <a:p>
            <a:endParaRPr lang="en-US" sz="3600" dirty="0">
              <a:ln>
                <a:solidFill>
                  <a:srgbClr val="FFFF0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18 days, the U.S. and Soviets negotiated a cease-fire for fear of nuclear war</a:t>
            </a:r>
          </a:p>
        </p:txBody>
      </p:sp>
    </p:spTree>
    <p:extLst>
      <p:ext uri="{BB962C8B-B14F-4D97-AF65-F5344CB8AC3E}">
        <p14:creationId xmlns:p14="http://schemas.microsoft.com/office/powerpoint/2010/main" val="4246155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</a:rPr>
              <a:t>Camp David Accords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563880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1977, Israel began building settlements in “illegally” occupied land</a:t>
            </a:r>
          </a:p>
          <a:p>
            <a:endParaRPr lang="en-US" sz="36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September 1979, Jimmy Carter invited Egyptian President Anwar Sadat and Israeli Prime Minister to Camp David </a:t>
            </a:r>
          </a:p>
          <a:p>
            <a:endParaRPr lang="en-US" sz="36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Israel agreed to return the Sinai Peninsula to Egypt</a:t>
            </a:r>
          </a:p>
          <a:p>
            <a:r>
              <a:rPr 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Egypt recognized Israel as an official state</a:t>
            </a:r>
          </a:p>
        </p:txBody>
      </p:sp>
    </p:spTree>
    <p:extLst>
      <p:ext uri="{BB962C8B-B14F-4D97-AF65-F5344CB8AC3E}">
        <p14:creationId xmlns:p14="http://schemas.microsoft.com/office/powerpoint/2010/main" val="3015751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Problem with Camp David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dirty="0"/>
              <a:t>Egypt didn’t push to deal with Palestinian territories seized by Israel in the Six Day War</a:t>
            </a:r>
          </a:p>
          <a:p>
            <a:endParaRPr lang="en-US" dirty="0"/>
          </a:p>
          <a:p>
            <a:r>
              <a:rPr lang="en-US" dirty="0"/>
              <a:t>Sadat was assassinated by fundamentalists in 1980</a:t>
            </a:r>
          </a:p>
        </p:txBody>
      </p:sp>
    </p:spTree>
    <p:extLst>
      <p:ext uri="{BB962C8B-B14F-4D97-AF65-F5344CB8AC3E}">
        <p14:creationId xmlns:p14="http://schemas.microsoft.com/office/powerpoint/2010/main" val="289995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Lebanon’s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 moved to Lebanon and became entangled in their civil war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1982, Israel invaded Lebanon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Arafat and the PLO relocated to Tunisia in North Africa</a:t>
            </a:r>
          </a:p>
        </p:txBody>
      </p:sp>
    </p:spTree>
    <p:extLst>
      <p:ext uri="{BB962C8B-B14F-4D97-AF65-F5344CB8AC3E}">
        <p14:creationId xmlns:p14="http://schemas.microsoft.com/office/powerpoint/2010/main" val="71155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destroyed two refugee camps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U.N. Peace Keepers went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1983, truck bomb killed 241 American and 58 French Troops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Keepers Left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pulled out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Hezbollah Guerrillas remained in South Lebanon and were supported by Syria and Iran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19562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/>
              </a:rPr>
              <a:t>Film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756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1096962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First Intifada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1982, Israel annexed Golan Heights and gave the settlers citizenship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West Bank and Gaza remained occupied territories where the settlers had no rights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 living conditions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77000" y="274638"/>
            <a:ext cx="1676400" cy="5635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096000" y="874295"/>
            <a:ext cx="1676400" cy="5635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410200" y="1905000"/>
            <a:ext cx="1676400" cy="5635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0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47" y="55546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1987, Hamas formed, a religious group whose aim was to create an Islamic State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47" y="152400"/>
            <a:ext cx="8229600" cy="45259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Palestinians revolted against Israeli occupation in West Bank and Gaza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4011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7" y="5257800"/>
            <a:ext cx="8229600" cy="114300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What is </a:t>
            </a:r>
            <a:r>
              <a:rPr lang="en-US" dirty="0">
                <a:solidFill>
                  <a:schemeClr val="accent2"/>
                </a:solidFill>
              </a:rPr>
              <a:t>Zionism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7" y="3840079"/>
            <a:ext cx="8610600" cy="19812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 to re-establish a Jewish state in Palestine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0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Oslo Peace Accords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42672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1993, Bill Clinton had Israeli Prime Minister Rabin and PLO Chairman Arafat to Washington D.C. to sign 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of Principles: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Palestine and Israel recognized each other as states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agreed to leave occupied territories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Arafat returned from Tunisia and established a government, the Palestinian Authority (PA)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Jericho in the West Bank and the Gaza Strip would be ruled by the PA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44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Violence Resumes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85347"/>
            <a:ext cx="8229600" cy="1752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1994, an Israeli settler killed 29 Palestinians praying in a mosque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Hamas retaliated with bombings</a:t>
            </a:r>
          </a:p>
        </p:txBody>
      </p:sp>
    </p:spTree>
    <p:extLst>
      <p:ext uri="{BB962C8B-B14F-4D97-AF65-F5344CB8AC3E}">
        <p14:creationId xmlns:p14="http://schemas.microsoft.com/office/powerpoint/2010/main" val="234031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aseline="30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Intifada Begins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3200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1995, Israeli extremist assassinated Prime Minister Rabin as he was trying to make peace with Syria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2000, Palestinian suicide bombings began in earnest</a:t>
            </a:r>
          </a:p>
        </p:txBody>
      </p:sp>
    </p:spTree>
    <p:extLst>
      <p:ext uri="{BB962C8B-B14F-4D97-AF65-F5344CB8AC3E}">
        <p14:creationId xmlns:p14="http://schemas.microsoft.com/office/powerpoint/2010/main" val="89316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Is There Hope?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336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of Jenin</a:t>
            </a:r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Israeli soldiers kill a Palestinian boy in the West Bank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boys parents could have chosen revenge, but instead they chose life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donated their son’s organs to children throughout Israel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story of the boy’s father going to visit the children who received his son’s organs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200" y="1600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/>
              </a:rPr>
              <a:t>FILM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3580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en-US" dirty="0"/>
              <a:t>Balfour Declaration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126" y="3954379"/>
            <a:ext cx="8229600" cy="2895600"/>
          </a:xfrm>
        </p:spPr>
        <p:txBody>
          <a:bodyPr/>
          <a:lstStyle/>
          <a:p>
            <a:r>
              <a:rPr lang="en-US" dirty="0"/>
              <a:t>November, 1917: A letter from British foreign secretary </a:t>
            </a:r>
          </a:p>
          <a:p>
            <a:endParaRPr lang="en-US" dirty="0"/>
          </a:p>
          <a:p>
            <a:r>
              <a:rPr lang="en-US" dirty="0"/>
              <a:t>U.K. favored creating a Jewish state in Palestine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56"/>
          <a:stretch/>
        </p:blipFill>
        <p:spPr>
          <a:xfrm>
            <a:off x="2362200" y="1142999"/>
            <a:ext cx="4724399" cy="25769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772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15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Israel is Reborn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724400"/>
            <a:ext cx="8229600" cy="1524000"/>
          </a:xfrm>
        </p:spPr>
        <p:txBody>
          <a:bodyPr>
            <a:normAutofit/>
          </a:bodyPr>
          <a:lstStyle/>
          <a:p>
            <a:r>
              <a:rPr lang="en-US" sz="4000" dirty="0"/>
              <a:t>May 14, 1948: United Nations recognized Israel as an official state</a:t>
            </a:r>
          </a:p>
        </p:txBody>
      </p:sp>
    </p:spTree>
    <p:extLst>
      <p:ext uri="{BB962C8B-B14F-4D97-AF65-F5344CB8AC3E}">
        <p14:creationId xmlns:p14="http://schemas.microsoft.com/office/powerpoint/2010/main" val="213987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Arab-Israeli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15, 1948: Jordan, Egypt, Lebanon, Syria and Iraq declared war on Israel</a:t>
            </a:r>
          </a:p>
          <a:p>
            <a:endParaRPr lang="en-US" dirty="0"/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Fighting focused on Jerusalem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27, 1949: Cease Fire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>
            <a:off x="4419600" y="34290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953000" y="3200400"/>
            <a:ext cx="76200" cy="76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724400" y="3308684"/>
            <a:ext cx="76200" cy="4571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 flipH="1" flipV="1">
            <a:off x="4716781" y="3215640"/>
            <a:ext cx="45719" cy="4571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 flipV="1">
            <a:off x="4800600" y="3103262"/>
            <a:ext cx="48528" cy="4571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4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5638800" cy="5334000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gained 78% of Palestine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Jordan annexed the West Bank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 got the Gaza Strip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 was divided between Israel and Jordan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Palestinians were displaced mainly to the West Bank and Gaza Strip—some to Jordan, Lebanon, and Syria</a:t>
            </a:r>
          </a:p>
        </p:txBody>
      </p:sp>
    </p:spTree>
    <p:extLst>
      <p:ext uri="{BB962C8B-B14F-4D97-AF65-F5344CB8AC3E}">
        <p14:creationId xmlns:p14="http://schemas.microsoft.com/office/powerpoint/2010/main" val="309932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Palestinians Fight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Displaced from their homes, Palestinians lived in U.N. refugee camps</a:t>
            </a:r>
          </a:p>
          <a:p>
            <a:endParaRPr lang="en-US" dirty="0"/>
          </a:p>
          <a:p>
            <a:r>
              <a:rPr lang="en-US" b="1" dirty="0"/>
              <a:t>Fedayeen</a:t>
            </a:r>
            <a:r>
              <a:rPr lang="en-US" dirty="0"/>
              <a:t>: Palestinian terrorist group that fought back against Israel with surprise attacks</a:t>
            </a:r>
          </a:p>
          <a:p>
            <a:r>
              <a:rPr lang="en-US" b="1" dirty="0"/>
              <a:t>PLO</a:t>
            </a:r>
            <a:r>
              <a:rPr lang="en-US" dirty="0"/>
              <a:t>: Palestinian Liberation Organization</a:t>
            </a:r>
          </a:p>
          <a:p>
            <a:r>
              <a:rPr lang="en-US" b="1" dirty="0"/>
              <a:t>Al-Fatah: </a:t>
            </a:r>
            <a:r>
              <a:rPr lang="en-US" dirty="0"/>
              <a:t>Led by Yasser Arafat, would later join the PLO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Israelis attacked Palestinian refugee camps</a:t>
            </a:r>
          </a:p>
        </p:txBody>
      </p:sp>
    </p:spTree>
    <p:extLst>
      <p:ext uri="{BB962C8B-B14F-4D97-AF65-F5344CB8AC3E}">
        <p14:creationId xmlns:p14="http://schemas.microsoft.com/office/powerpoint/2010/main" val="332639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/>
              <a:t>1956 War: The Suez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 nationalized the Suez Canal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Israel, France, and Britain retaliated by attacking Egyptian air bases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Fedayeen attacked them from the Sinai Peninsula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cease-fire gave Egypt sovereignty over the canal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0" y="580299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/>
              </a:rPr>
              <a:t>Film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430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730</Words>
  <Application>Microsoft Office PowerPoint</Application>
  <PresentationFormat>On-screen Show (4:3)</PresentationFormat>
  <Paragraphs>133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Israeli Palestinian Conflict</vt:lpstr>
      <vt:lpstr>What is Zionism?</vt:lpstr>
      <vt:lpstr>Balfour Declaration </vt:lpstr>
      <vt:lpstr>PowerPoint Presentation</vt:lpstr>
      <vt:lpstr>Israel is Reborn</vt:lpstr>
      <vt:lpstr>Arab-Israeli War</vt:lpstr>
      <vt:lpstr>PowerPoint Presentation</vt:lpstr>
      <vt:lpstr>Palestinians Fight Back</vt:lpstr>
      <vt:lpstr>1956 War: The Suez Crisis</vt:lpstr>
      <vt:lpstr>Six Day War</vt:lpstr>
      <vt:lpstr>PowerPoint Presentation</vt:lpstr>
      <vt:lpstr>U.N Resolution 242</vt:lpstr>
      <vt:lpstr>Yom Kippur War</vt:lpstr>
      <vt:lpstr>Camp David Accords</vt:lpstr>
      <vt:lpstr>Problem with Camp David</vt:lpstr>
      <vt:lpstr>Lebanon’s Civil War</vt:lpstr>
      <vt:lpstr>PowerPoint Presentation</vt:lpstr>
      <vt:lpstr>First Intifada</vt:lpstr>
      <vt:lpstr>1987, Hamas formed, a religious group whose aim was to create an Islamic State </vt:lpstr>
      <vt:lpstr>Oslo Peace Accords</vt:lpstr>
      <vt:lpstr>Violence Resumes</vt:lpstr>
      <vt:lpstr>2nd Intifada Begins</vt:lpstr>
      <vt:lpstr>Is There Hope?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Israeli Palestinian Conflict</dc:title>
  <dc:creator>Leah Cleary</dc:creator>
  <cp:lastModifiedBy>Timothy Rose</cp:lastModifiedBy>
  <cp:revision>191</cp:revision>
  <dcterms:created xsi:type="dcterms:W3CDTF">2006-08-16T00:00:00Z</dcterms:created>
  <dcterms:modified xsi:type="dcterms:W3CDTF">2019-05-09T13:14:56Z</dcterms:modified>
</cp:coreProperties>
</file>