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59" r:id="rId4"/>
    <p:sldId id="256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2" autoAdjust="0"/>
  </p:normalViewPr>
  <p:slideViewPr>
    <p:cSldViewPr>
      <p:cViewPr varScale="1">
        <p:scale>
          <a:sx n="52" d="100"/>
          <a:sy n="52" d="100"/>
        </p:scale>
        <p:origin x="17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347C4-3C2C-4EE7-A15D-F2F524032A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CC4DE-31D7-4859-85B8-2B281B875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3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C4DE-31D7-4859-85B8-2B281B875B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l2TQ8a4LK3A?start=0&amp;end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iewpure.com/c-hi3GCHUKg?start=0&amp;end=0" TargetMode="External"/><Relationship Id="rId3" Type="http://schemas.openxmlformats.org/officeDocument/2006/relationships/hyperlink" Target="http://www.history.com/topics/9-11-attacks/videos/911-timeline" TargetMode="External"/><Relationship Id="rId7" Type="http://schemas.openxmlformats.org/officeDocument/2006/relationships/hyperlink" Target="http://viewpure.com/9Arygbjzob0?start=0&amp;en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ewpure.com/QERM52exdNo?start=0&amp;end=0" TargetMode="External"/><Relationship Id="rId5" Type="http://schemas.openxmlformats.org/officeDocument/2006/relationships/hyperlink" Target="http://viewpure.com/LmDyO1ChS3c?start=0&amp;end=0" TargetMode="External"/><Relationship Id="rId4" Type="http://schemas.openxmlformats.org/officeDocument/2006/relationships/hyperlink" Target="http://viewpure.com/mv-MJqahNVM?start=0&amp;end=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m/news/world-africa-29247163" TargetMode="External"/><Relationship Id="rId3" Type="http://schemas.openxmlformats.org/officeDocument/2006/relationships/hyperlink" Target="http://www.bbc.com/news/world-africa-27048076" TargetMode="External"/><Relationship Id="rId7" Type="http://schemas.openxmlformats.org/officeDocument/2006/relationships/hyperlink" Target="https://www.yahoo.com/news/benghazi-controversy-explained-katie-couric-151324707.html?ref=g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bsnews.com/news/last-us-troops-leave-iraq-as-war-ends/" TargetMode="External"/><Relationship Id="rId5" Type="http://schemas.openxmlformats.org/officeDocument/2006/relationships/hyperlink" Target="http://viewpure.com/THLcqxgka0k?start=0&amp;end=0" TargetMode="External"/><Relationship Id="rId4" Type="http://schemas.openxmlformats.org/officeDocument/2006/relationships/hyperlink" Target="http://www.reuters.com/article/us-usa-crime-forthood-idUSBRE97Q11A20130829" TargetMode="External"/><Relationship Id="rId9" Type="http://schemas.openxmlformats.org/officeDocument/2006/relationships/hyperlink" Target="http://viewpure.com/SisL-U6S8Fw?start=0&amp;end=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uters.com/article/us-afghanistan-troopwithdrawal-idUSKBN0IF06I20141026" TargetMode="External"/><Relationship Id="rId3" Type="http://schemas.openxmlformats.org/officeDocument/2006/relationships/hyperlink" Target="http://viewpure.com/NKb9GVU8bHE?start=0&amp;end=0" TargetMode="External"/><Relationship Id="rId7" Type="http://schemas.openxmlformats.org/officeDocument/2006/relationships/hyperlink" Target="http://www.cbsnews.com/news/brussels-attacks-what-we-know/" TargetMode="External"/><Relationship Id="rId2" Type="http://schemas.openxmlformats.org/officeDocument/2006/relationships/hyperlink" Target="http://viewpure.com/AQPlREDW-Ro?start=0&amp;end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nn.com/videos/tv/2015/11/16/paris-terror-attacks-tic-toc-mobile-orig.cnn/video/playlists/paris-shootings/" TargetMode="External"/><Relationship Id="rId5" Type="http://schemas.openxmlformats.org/officeDocument/2006/relationships/hyperlink" Target="http://www.cbsnews.com/news/tunisia-hotel-attack-in-tourist-resort-town-of-sousse/" TargetMode="External"/><Relationship Id="rId10" Type="http://schemas.openxmlformats.org/officeDocument/2006/relationships/hyperlink" Target="http://www.bbc.com/news/world-africa-27101714" TargetMode="External"/><Relationship Id="rId4" Type="http://schemas.openxmlformats.org/officeDocument/2006/relationships/hyperlink" Target="http://www.cbsnews.com/news/france-terror-attack-latest-on-the-charlie-hebdo-investigation/" TargetMode="External"/><Relationship Id="rId9" Type="http://schemas.openxmlformats.org/officeDocument/2006/relationships/hyperlink" Target="http://www.dw.com/en/us-troops-to-continue-combat-role-in-afghanistan-obama/a-187857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aEkCI7Og9bk?start=0&amp;end=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ian_goldin_navigating_our_global_future?language=en#t-4053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848600" cy="27432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GLOBALIZATION</a:t>
            </a:r>
          </a:p>
        </p:txBody>
      </p:sp>
    </p:spTree>
    <p:extLst>
      <p:ext uri="{BB962C8B-B14F-4D97-AF65-F5344CB8AC3E}">
        <p14:creationId xmlns:p14="http://schemas.microsoft.com/office/powerpoint/2010/main" val="16651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International 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Signed among nations for international security</a:t>
            </a:r>
          </a:p>
          <a:p>
            <a:endParaRPr lang="en-US" dirty="0"/>
          </a:p>
          <a:p>
            <a:r>
              <a:rPr lang="en-US" dirty="0"/>
              <a:t>1968, Nuclear Non-Proliferation Treaty</a:t>
            </a:r>
          </a:p>
          <a:p>
            <a:endParaRPr lang="en-US" dirty="0"/>
          </a:p>
          <a:p>
            <a:r>
              <a:rPr lang="en-US" dirty="0"/>
              <a:t>1970s, SALT Treaties</a:t>
            </a:r>
          </a:p>
          <a:p>
            <a:endParaRPr lang="en-US" dirty="0"/>
          </a:p>
          <a:p>
            <a:r>
              <a:rPr lang="en-US" dirty="0"/>
              <a:t>Treaties to prevent the manufacture of chemical or biological weapons</a:t>
            </a:r>
          </a:p>
        </p:txBody>
      </p:sp>
    </p:spTree>
    <p:extLst>
      <p:ext uri="{BB962C8B-B14F-4D97-AF65-F5344CB8AC3E}">
        <p14:creationId xmlns:p14="http://schemas.microsoft.com/office/powerpoint/2010/main" val="6278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Persian Gulf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</a:t>
            </a:r>
            <a:r>
              <a:rPr lang="en-US" sz="5400" baseline="30000" dirty="0"/>
              <a:t>st</a:t>
            </a:r>
            <a:r>
              <a:rPr lang="en-US" sz="5400" dirty="0"/>
              <a:t> Post Cold War Crisis</a:t>
            </a:r>
          </a:p>
          <a:p>
            <a:endParaRPr lang="en-US" sz="5400" dirty="0"/>
          </a:p>
          <a:p>
            <a:r>
              <a:rPr lang="en-US" sz="5400" dirty="0"/>
              <a:t>42 Days in 1991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02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10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4" y="0"/>
            <a:ext cx="8382000" cy="1554162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en-US" dirty="0"/>
              <a:t>Terrorism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Violence to Force Change</a:t>
            </a:r>
          </a:p>
          <a:p>
            <a:endParaRPr lang="en-US" sz="4000" dirty="0"/>
          </a:p>
          <a:p>
            <a:r>
              <a:rPr lang="en-US" sz="4000" dirty="0"/>
              <a:t>Motives:</a:t>
            </a:r>
          </a:p>
          <a:p>
            <a:r>
              <a:rPr lang="en-US" sz="4000" dirty="0"/>
              <a:t>Political</a:t>
            </a:r>
          </a:p>
          <a:p>
            <a:r>
              <a:rPr lang="en-US" sz="4000" dirty="0"/>
              <a:t>National</a:t>
            </a:r>
          </a:p>
          <a:p>
            <a:r>
              <a:rPr lang="en-US" sz="4000" dirty="0"/>
              <a:t>Cultural</a:t>
            </a:r>
          </a:p>
          <a:p>
            <a:r>
              <a:rPr lang="en-US" sz="4000" dirty="0"/>
              <a:t>Religious</a:t>
            </a:r>
          </a:p>
        </p:txBody>
      </p:sp>
    </p:spTree>
    <p:extLst>
      <p:ext uri="{BB962C8B-B14F-4D97-AF65-F5344CB8AC3E}">
        <p14:creationId xmlns:p14="http://schemas.microsoft.com/office/powerpoint/2010/main" val="1718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99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4"/>
          <p:cNvCxnSpPr>
            <a:cxnSpLocks noChangeShapeType="1"/>
          </p:cNvCxnSpPr>
          <p:nvPr/>
        </p:nvCxnSpPr>
        <p:spPr bwMode="auto">
          <a:xfrm>
            <a:off x="0" y="3429000"/>
            <a:ext cx="914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286000" y="3048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2003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3340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2005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4800" y="555625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3"/>
              </a:rPr>
              <a:t>9/11 Attacks</a:t>
            </a:r>
            <a:endParaRPr lang="en-US" altLang="en-US" dirty="0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1751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4"/>
              </a:rPr>
              <a:t>War in Afghanistan</a:t>
            </a:r>
            <a:endParaRPr lang="en-US" altLang="en-US" dirty="0"/>
          </a:p>
        </p:txBody>
      </p:sp>
      <p:cxnSp>
        <p:nvCxnSpPr>
          <p:cNvPr id="6152" name="AutoShape 10"/>
          <p:cNvCxnSpPr>
            <a:cxnSpLocks noChangeShapeType="1"/>
          </p:cNvCxnSpPr>
          <p:nvPr/>
        </p:nvCxnSpPr>
        <p:spPr bwMode="auto">
          <a:xfrm rot="5400000">
            <a:off x="7551738" y="4165600"/>
            <a:ext cx="170815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11"/>
          <p:cNvCxnSpPr>
            <a:cxnSpLocks noChangeShapeType="1"/>
          </p:cNvCxnSpPr>
          <p:nvPr/>
        </p:nvCxnSpPr>
        <p:spPr bwMode="auto">
          <a:xfrm rot="-5400000">
            <a:off x="857250" y="3714750"/>
            <a:ext cx="1219200" cy="647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2001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2514600" y="53340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5"/>
              </a:rPr>
              <a:t>War in Iraq</a:t>
            </a:r>
            <a:endParaRPr lang="en-US" altLang="en-US" dirty="0"/>
          </a:p>
        </p:txBody>
      </p:sp>
      <p:cxnSp>
        <p:nvCxnSpPr>
          <p:cNvPr id="6156" name="AutoShape 15"/>
          <p:cNvCxnSpPr>
            <a:cxnSpLocks noChangeShapeType="1"/>
            <a:stCxn id="6155" idx="2"/>
          </p:cNvCxnSpPr>
          <p:nvPr/>
        </p:nvCxnSpPr>
        <p:spPr bwMode="auto">
          <a:xfrm>
            <a:off x="3314700" y="995065"/>
            <a:ext cx="38100" cy="24339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3619499" y="4495800"/>
            <a:ext cx="152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6"/>
              </a:rPr>
              <a:t>Madrid Train Bombings</a:t>
            </a:r>
            <a:endParaRPr lang="en-US" altLang="en-US" dirty="0"/>
          </a:p>
        </p:txBody>
      </p:sp>
      <p:cxnSp>
        <p:nvCxnSpPr>
          <p:cNvPr id="6158" name="AutoShape 17"/>
          <p:cNvCxnSpPr>
            <a:cxnSpLocks noChangeShapeType="1"/>
          </p:cNvCxnSpPr>
          <p:nvPr/>
        </p:nvCxnSpPr>
        <p:spPr bwMode="auto">
          <a:xfrm rot="16200000">
            <a:off x="3965240" y="3562350"/>
            <a:ext cx="10668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5319964" y="164068"/>
            <a:ext cx="1565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7"/>
              </a:rPr>
              <a:t>London Bombings </a:t>
            </a:r>
            <a:endParaRPr lang="en-US" altLang="en-US" dirty="0"/>
          </a:p>
        </p:txBody>
      </p:sp>
      <p:cxnSp>
        <p:nvCxnSpPr>
          <p:cNvPr id="6161" name="AutoShape 21"/>
          <p:cNvCxnSpPr>
            <a:cxnSpLocks noChangeShapeType="1"/>
          </p:cNvCxnSpPr>
          <p:nvPr/>
        </p:nvCxnSpPr>
        <p:spPr bwMode="auto">
          <a:xfrm rot="16200000" flipH="1">
            <a:off x="5528469" y="2022475"/>
            <a:ext cx="24384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Text Box 6"/>
          <p:cNvSpPr txBox="1">
            <a:spLocks noChangeArrowheads="1"/>
          </p:cNvSpPr>
          <p:nvPr/>
        </p:nvSpPr>
        <p:spPr bwMode="auto">
          <a:xfrm>
            <a:off x="7719219" y="3048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2008</a:t>
            </a:r>
          </a:p>
        </p:txBody>
      </p:sp>
      <p:cxnSp>
        <p:nvCxnSpPr>
          <p:cNvPr id="6168" name="AutoShape 11"/>
          <p:cNvCxnSpPr>
            <a:cxnSpLocks noChangeShapeType="1"/>
          </p:cNvCxnSpPr>
          <p:nvPr/>
        </p:nvCxnSpPr>
        <p:spPr bwMode="auto">
          <a:xfrm rot="16200000" flipH="1">
            <a:off x="-49212" y="2276475"/>
            <a:ext cx="2176462" cy="96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7200900" y="5032375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8"/>
              </a:rPr>
              <a:t>Danish Embassy Bombing</a:t>
            </a:r>
            <a:endParaRPr lang="en-US" altLang="en-US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707209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438" y="3733800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OCT.7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2671449" y="1756645"/>
            <a:ext cx="9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MAR.20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5235" y="3676690"/>
            <a:ext cx="9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MAR.11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5982772" y="1648034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JUL.7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3682" y="3966591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JUN.2</a:t>
            </a:r>
          </a:p>
        </p:txBody>
      </p:sp>
    </p:spTree>
    <p:extLst>
      <p:ext uri="{BB962C8B-B14F-4D97-AF65-F5344CB8AC3E}">
        <p14:creationId xmlns:p14="http://schemas.microsoft.com/office/powerpoint/2010/main" val="24006854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4"/>
          <p:cNvCxnSpPr>
            <a:cxnSpLocks noChangeShapeType="1"/>
          </p:cNvCxnSpPr>
          <p:nvPr/>
        </p:nvCxnSpPr>
        <p:spPr bwMode="auto">
          <a:xfrm>
            <a:off x="0" y="3429000"/>
            <a:ext cx="914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286000" y="3048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2011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465474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2012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78996" y="64999"/>
            <a:ext cx="175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3"/>
              </a:rPr>
              <a:t>Boko Haram Insurgency Begins in Nigeria</a:t>
            </a:r>
            <a:endParaRPr lang="en-US" altLang="en-US" dirty="0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1751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4"/>
              </a:rPr>
              <a:t>Fort Hood Shooting</a:t>
            </a:r>
            <a:endParaRPr lang="en-US" altLang="en-US" dirty="0"/>
          </a:p>
        </p:txBody>
      </p:sp>
      <p:cxnSp>
        <p:nvCxnSpPr>
          <p:cNvPr id="6152" name="AutoShape 10"/>
          <p:cNvCxnSpPr>
            <a:cxnSpLocks noChangeShapeType="1"/>
            <a:endCxn id="6169" idx="0"/>
          </p:cNvCxnSpPr>
          <p:nvPr/>
        </p:nvCxnSpPr>
        <p:spPr bwMode="auto">
          <a:xfrm rot="5400000">
            <a:off x="7658784" y="3997811"/>
            <a:ext cx="1567280" cy="5018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11"/>
          <p:cNvCxnSpPr>
            <a:cxnSpLocks noChangeShapeType="1"/>
          </p:cNvCxnSpPr>
          <p:nvPr/>
        </p:nvCxnSpPr>
        <p:spPr bwMode="auto">
          <a:xfrm rot="-5400000">
            <a:off x="857250" y="3714750"/>
            <a:ext cx="1219200" cy="647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2009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2545159" y="553620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5"/>
              </a:rPr>
              <a:t>Osama Bin Laden is Killed</a:t>
            </a:r>
            <a:endParaRPr lang="en-US" altLang="en-US" dirty="0"/>
          </a:p>
        </p:txBody>
      </p:sp>
      <p:cxnSp>
        <p:nvCxnSpPr>
          <p:cNvPr id="6156" name="AutoShape 15"/>
          <p:cNvCxnSpPr>
            <a:cxnSpLocks noChangeShapeType="1"/>
            <a:stCxn id="6155" idx="2"/>
          </p:cNvCxnSpPr>
          <p:nvPr/>
        </p:nvCxnSpPr>
        <p:spPr bwMode="auto">
          <a:xfrm>
            <a:off x="3345259" y="1753949"/>
            <a:ext cx="38100" cy="16952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831306" y="4495800"/>
            <a:ext cx="1520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6"/>
              </a:rPr>
              <a:t>Iraq War Ends</a:t>
            </a:r>
            <a:endParaRPr lang="en-US" altLang="en-US" dirty="0"/>
          </a:p>
        </p:txBody>
      </p:sp>
      <p:cxnSp>
        <p:nvCxnSpPr>
          <p:cNvPr id="6158" name="AutoShape 17"/>
          <p:cNvCxnSpPr>
            <a:cxnSpLocks noChangeShapeType="1"/>
          </p:cNvCxnSpPr>
          <p:nvPr/>
        </p:nvCxnSpPr>
        <p:spPr bwMode="auto">
          <a:xfrm rot="16200000">
            <a:off x="3162299" y="3562350"/>
            <a:ext cx="10668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5319964" y="164068"/>
            <a:ext cx="1565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7"/>
              </a:rPr>
              <a:t>Benghazi Attack</a:t>
            </a:r>
            <a:endParaRPr lang="en-US" altLang="en-US" dirty="0"/>
          </a:p>
        </p:txBody>
      </p:sp>
      <p:cxnSp>
        <p:nvCxnSpPr>
          <p:cNvPr id="6161" name="AutoShape 21"/>
          <p:cNvCxnSpPr>
            <a:cxnSpLocks noChangeShapeType="1"/>
          </p:cNvCxnSpPr>
          <p:nvPr/>
        </p:nvCxnSpPr>
        <p:spPr bwMode="auto">
          <a:xfrm rot="16200000" flipH="1">
            <a:off x="4625649" y="2038350"/>
            <a:ext cx="24384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Text Box 6"/>
          <p:cNvSpPr txBox="1">
            <a:spLocks noChangeArrowheads="1"/>
          </p:cNvSpPr>
          <p:nvPr/>
        </p:nvSpPr>
        <p:spPr bwMode="auto">
          <a:xfrm>
            <a:off x="6581563" y="3048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2013</a:t>
            </a:r>
          </a:p>
        </p:txBody>
      </p:sp>
      <p:cxnSp>
        <p:nvCxnSpPr>
          <p:cNvPr id="6168" name="AutoShape 11"/>
          <p:cNvCxnSpPr>
            <a:cxnSpLocks noChangeShapeType="1"/>
          </p:cNvCxnSpPr>
          <p:nvPr/>
        </p:nvCxnSpPr>
        <p:spPr bwMode="auto">
          <a:xfrm rot="16200000" flipH="1">
            <a:off x="149786" y="2475473"/>
            <a:ext cx="1778466" cy="96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7200900" y="5032375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8"/>
              </a:rPr>
              <a:t>Westgate Shopping Mall Attack in Kenya</a:t>
            </a:r>
            <a:endParaRPr lang="en-US" altLang="en-US" dirty="0"/>
          </a:p>
        </p:txBody>
      </p:sp>
      <p:cxnSp>
        <p:nvCxnSpPr>
          <p:cNvPr id="21" name="AutoShape 15"/>
          <p:cNvCxnSpPr>
            <a:cxnSpLocks noChangeShapeType="1"/>
          </p:cNvCxnSpPr>
          <p:nvPr/>
        </p:nvCxnSpPr>
        <p:spPr bwMode="auto">
          <a:xfrm>
            <a:off x="7878572" y="1749938"/>
            <a:ext cx="38100" cy="16952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295157" y="661558"/>
            <a:ext cx="1565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9"/>
              </a:rPr>
              <a:t>Boston Marathon Bombing</a:t>
            </a:r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423672" y="1983392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JUL.26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7438" y="3733800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NOV.5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2791619" y="2215420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2887" y="3676690"/>
            <a:ext cx="109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DEC.18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4964563" y="1574611"/>
            <a:ext cx="109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SEPT.11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7174370" y="2347164"/>
            <a:ext cx="110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5963" y="3938626"/>
            <a:ext cx="12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SEPT.21-24</a:t>
            </a:r>
          </a:p>
        </p:txBody>
      </p:sp>
    </p:spTree>
    <p:extLst>
      <p:ext uri="{BB962C8B-B14F-4D97-AF65-F5344CB8AC3E}">
        <p14:creationId xmlns:p14="http://schemas.microsoft.com/office/powerpoint/2010/main" val="54594823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4"/>
          <p:cNvCxnSpPr>
            <a:cxnSpLocks noChangeShapeType="1"/>
          </p:cNvCxnSpPr>
          <p:nvPr/>
        </p:nvCxnSpPr>
        <p:spPr bwMode="auto">
          <a:xfrm>
            <a:off x="0" y="3429000"/>
            <a:ext cx="914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677835" y="307655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2015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633931" y="33919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2"/>
              </a:rPr>
              <a:t>Back in Iraq to Fight ISIS</a:t>
            </a:r>
            <a:endParaRPr lang="en-US" altLang="en-US" dirty="0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857866" y="4618214"/>
            <a:ext cx="1751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3"/>
              </a:rPr>
              <a:t>Fighting ISIS in Syria</a:t>
            </a:r>
            <a:endParaRPr lang="en-US" altLang="en-US" dirty="0"/>
          </a:p>
        </p:txBody>
      </p:sp>
      <p:cxnSp>
        <p:nvCxnSpPr>
          <p:cNvPr id="6152" name="AutoShape 10"/>
          <p:cNvCxnSpPr>
            <a:cxnSpLocks noChangeShapeType="1"/>
          </p:cNvCxnSpPr>
          <p:nvPr/>
        </p:nvCxnSpPr>
        <p:spPr bwMode="auto">
          <a:xfrm rot="5400000">
            <a:off x="7621944" y="4169409"/>
            <a:ext cx="170815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11"/>
          <p:cNvCxnSpPr>
            <a:cxnSpLocks noChangeShapeType="1"/>
          </p:cNvCxnSpPr>
          <p:nvPr/>
        </p:nvCxnSpPr>
        <p:spPr bwMode="auto">
          <a:xfrm rot="-5400000">
            <a:off x="1839688" y="3714750"/>
            <a:ext cx="1219200" cy="647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2014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4656499" y="608252"/>
            <a:ext cx="160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4"/>
              </a:rPr>
              <a:t>Charlie Hebdo Shootings in France</a:t>
            </a:r>
            <a:endParaRPr lang="en-US" altLang="en-US" dirty="0"/>
          </a:p>
        </p:txBody>
      </p:sp>
      <p:cxnSp>
        <p:nvCxnSpPr>
          <p:cNvPr id="6156" name="AutoShape 15"/>
          <p:cNvCxnSpPr>
            <a:cxnSpLocks noChangeShapeType="1"/>
          </p:cNvCxnSpPr>
          <p:nvPr/>
        </p:nvCxnSpPr>
        <p:spPr bwMode="auto">
          <a:xfrm>
            <a:off x="5239107" y="2127115"/>
            <a:ext cx="38100" cy="1325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5117063" y="4438844"/>
            <a:ext cx="152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5"/>
              </a:rPr>
              <a:t>Ramadan Hotel Attacks</a:t>
            </a:r>
            <a:endParaRPr lang="en-US" altLang="en-US" dirty="0"/>
          </a:p>
        </p:txBody>
      </p:sp>
      <p:cxnSp>
        <p:nvCxnSpPr>
          <p:cNvPr id="6158" name="AutoShape 17"/>
          <p:cNvCxnSpPr>
            <a:cxnSpLocks noChangeShapeType="1"/>
          </p:cNvCxnSpPr>
          <p:nvPr/>
        </p:nvCxnSpPr>
        <p:spPr bwMode="auto">
          <a:xfrm rot="16200000">
            <a:off x="5355979" y="3582034"/>
            <a:ext cx="10668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6153858" y="192754"/>
            <a:ext cx="1565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6"/>
              </a:rPr>
              <a:t>Paris Attacks</a:t>
            </a:r>
            <a:endParaRPr lang="en-US" altLang="en-US" dirty="0"/>
          </a:p>
        </p:txBody>
      </p:sp>
      <p:cxnSp>
        <p:nvCxnSpPr>
          <p:cNvPr id="6161" name="AutoShape 21"/>
          <p:cNvCxnSpPr>
            <a:cxnSpLocks noChangeShapeType="1"/>
          </p:cNvCxnSpPr>
          <p:nvPr/>
        </p:nvCxnSpPr>
        <p:spPr bwMode="auto">
          <a:xfrm rot="16200000" flipH="1">
            <a:off x="5556458" y="2026655"/>
            <a:ext cx="24384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Text Box 6"/>
          <p:cNvSpPr txBox="1">
            <a:spLocks noChangeArrowheads="1"/>
          </p:cNvSpPr>
          <p:nvPr/>
        </p:nvSpPr>
        <p:spPr bwMode="auto">
          <a:xfrm>
            <a:off x="7408840" y="305528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2016</a:t>
            </a:r>
          </a:p>
        </p:txBody>
      </p:sp>
      <p:cxnSp>
        <p:nvCxnSpPr>
          <p:cNvPr id="6168" name="AutoShape 11"/>
          <p:cNvCxnSpPr>
            <a:cxnSpLocks noChangeShapeType="1"/>
          </p:cNvCxnSpPr>
          <p:nvPr/>
        </p:nvCxnSpPr>
        <p:spPr bwMode="auto">
          <a:xfrm rot="16200000" flipH="1">
            <a:off x="1072948" y="2274062"/>
            <a:ext cx="2176462" cy="96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7772400" y="5089728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7"/>
              </a:rPr>
              <a:t>Brussels Bombings</a:t>
            </a:r>
            <a:endParaRPr lang="en-US" altLang="en-US" dirty="0"/>
          </a:p>
        </p:txBody>
      </p:sp>
      <p:cxnSp>
        <p:nvCxnSpPr>
          <p:cNvPr id="19" name="AutoShape 15"/>
          <p:cNvCxnSpPr>
            <a:cxnSpLocks noChangeShapeType="1"/>
          </p:cNvCxnSpPr>
          <p:nvPr/>
        </p:nvCxnSpPr>
        <p:spPr bwMode="auto">
          <a:xfrm>
            <a:off x="3348431" y="2091365"/>
            <a:ext cx="38100" cy="1325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877735" y="1148185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8"/>
              </a:rPr>
              <a:t>Afghan War Ends?</a:t>
            </a:r>
            <a:endParaRPr lang="en-US" altLang="en-US" dirty="0"/>
          </a:p>
        </p:txBody>
      </p:sp>
      <p:cxnSp>
        <p:nvCxnSpPr>
          <p:cNvPr id="21" name="AutoShape 10"/>
          <p:cNvCxnSpPr>
            <a:cxnSpLocks noChangeShapeType="1"/>
          </p:cNvCxnSpPr>
          <p:nvPr/>
        </p:nvCxnSpPr>
        <p:spPr bwMode="auto">
          <a:xfrm rot="5400000">
            <a:off x="3427248" y="4146612"/>
            <a:ext cx="170815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28407" y="5110828"/>
            <a:ext cx="152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9"/>
              </a:rPr>
              <a:t>Afghan War Continues</a:t>
            </a:r>
            <a:endParaRPr lang="en-US" altLang="en-US" dirty="0"/>
          </a:p>
        </p:txBody>
      </p:sp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flipH="1">
            <a:off x="1027042" y="3447289"/>
            <a:ext cx="21720" cy="9516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39105" y="4434833"/>
            <a:ext cx="160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linkClick r:id="rId10"/>
              </a:rPr>
              <a:t>Boko Haram Kidnaps Schoolgirls</a:t>
            </a:r>
            <a:endParaRPr lang="en-US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492" y="3715916"/>
            <a:ext cx="112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APRIL14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1503391" y="1763854"/>
            <a:ext cx="88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JUN.13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4127" y="3763154"/>
            <a:ext cx="101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SEPT.22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2648443" y="2610848"/>
            <a:ext cx="104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DEC.28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8403" y="4015099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JAN.1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4662288" y="2548638"/>
            <a:ext cx="81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JAN.7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0597" y="3669268"/>
            <a:ext cx="98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JUN.26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6007597" y="1498452"/>
            <a:ext cx="95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NOV.13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3812" y="3984065"/>
            <a:ext cx="97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MAR.22</a:t>
            </a:r>
          </a:p>
        </p:txBody>
      </p:sp>
    </p:spTree>
    <p:extLst>
      <p:ext uri="{BB962C8B-B14F-4D97-AF65-F5344CB8AC3E}">
        <p14:creationId xmlns:p14="http://schemas.microsoft.com/office/powerpoint/2010/main" val="150438162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0" y="2209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1966-69</a:t>
            </a:r>
          </a:p>
        </p:txBody>
      </p:sp>
    </p:spTree>
    <p:extLst>
      <p:ext uri="{BB962C8B-B14F-4D97-AF65-F5344CB8AC3E}">
        <p14:creationId xmlns:p14="http://schemas.microsoft.com/office/powerpoint/2010/main" val="12973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2209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1969-72</a:t>
            </a:r>
          </a:p>
        </p:txBody>
      </p:sp>
    </p:spTree>
    <p:extLst>
      <p:ext uri="{BB962C8B-B14F-4D97-AF65-F5344CB8AC3E}">
        <p14:creationId xmlns:p14="http://schemas.microsoft.com/office/powerpoint/2010/main" val="137452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309601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457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1986-1991</a:t>
            </a:r>
          </a:p>
        </p:txBody>
      </p:sp>
    </p:spTree>
    <p:extLst>
      <p:ext uri="{BB962C8B-B14F-4D97-AF65-F5344CB8AC3E}">
        <p14:creationId xmlns:p14="http://schemas.microsoft.com/office/powerpoint/2010/main" val="103664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77663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1994, The </a:t>
            </a:r>
            <a:r>
              <a:rPr lang="en-US" sz="4000" dirty="0" err="1"/>
              <a:t>WorldWideWeb</a:t>
            </a:r>
            <a:r>
              <a:rPr lang="en-US" sz="4000" dirty="0"/>
              <a:t> made the internet accessible to non-techies with web browsers like Netscape and Mosaic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Popular web browsers today are Google Chrome, Firefox, Microsoft Explorer, and Safari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86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37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dirty="0"/>
              <a:t>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Discuss with your partner:</a:t>
            </a:r>
          </a:p>
          <a:p>
            <a:endParaRPr lang="en-US" sz="3600" dirty="0"/>
          </a:p>
          <a:p>
            <a:r>
              <a:rPr lang="en-US" sz="3600" dirty="0"/>
              <a:t>How does technology of the 1990s compare to the technology of today?</a:t>
            </a:r>
          </a:p>
          <a:p>
            <a:endParaRPr lang="en-US" sz="3600" dirty="0"/>
          </a:p>
          <a:p>
            <a:r>
              <a:rPr lang="en-US" sz="3600" dirty="0"/>
              <a:t>How do you think technology may change in the near future?</a:t>
            </a:r>
          </a:p>
        </p:txBody>
      </p:sp>
    </p:spTree>
    <p:extLst>
      <p:ext uri="{BB962C8B-B14F-4D97-AF65-F5344CB8AC3E}">
        <p14:creationId xmlns:p14="http://schemas.microsoft.com/office/powerpoint/2010/main" val="11352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63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VIDEO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Globalization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Increased interaction and interdependence among various nations of the world</a:t>
            </a:r>
          </a:p>
          <a:p>
            <a:endParaRPr lang="en-US" sz="4000" dirty="0"/>
          </a:p>
          <a:p>
            <a:r>
              <a:rPr lang="en-US" sz="4000" dirty="0"/>
              <a:t>Driven by trade and enabled by technology</a:t>
            </a:r>
          </a:p>
        </p:txBody>
      </p:sp>
    </p:spTree>
    <p:extLst>
      <p:ext uri="{BB962C8B-B14F-4D97-AF65-F5344CB8AC3E}">
        <p14:creationId xmlns:p14="http://schemas.microsoft.com/office/powerpoint/2010/main" val="25441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256907"/>
            <a:ext cx="8382000" cy="1489086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dirty="0"/>
              <a:t>International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Alliances such as NATO, SEATO, and the Warsaw Pact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United Nations Peacekeeping Forces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53000" y="2209800"/>
            <a:ext cx="12954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543800" y="2201779"/>
            <a:ext cx="762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32004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Atlantic Treaty Organization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344779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Southeast Asia Treaty Organization</a:t>
            </a:r>
          </a:p>
        </p:txBody>
      </p:sp>
    </p:spTree>
    <p:extLst>
      <p:ext uri="{BB962C8B-B14F-4D97-AF65-F5344CB8AC3E}">
        <p14:creationId xmlns:p14="http://schemas.microsoft.com/office/powerpoint/2010/main" val="17090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286</Words>
  <Application>Microsoft Office PowerPoint</Application>
  <PresentationFormat>On-screen Show (4:3)</PresentationFormat>
  <Paragraphs>116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GLOBALIZATION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Pair-Share</vt:lpstr>
      <vt:lpstr>Globalization</vt:lpstr>
      <vt:lpstr>International Security</vt:lpstr>
      <vt:lpstr>International Pacts</vt:lpstr>
      <vt:lpstr>Persian Gulf War</vt:lpstr>
      <vt:lpstr>Terrorism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Cleary</dc:creator>
  <cp:lastModifiedBy>Timothy Rose</cp:lastModifiedBy>
  <cp:revision>200</cp:revision>
  <dcterms:created xsi:type="dcterms:W3CDTF">2006-08-16T00:00:00Z</dcterms:created>
  <dcterms:modified xsi:type="dcterms:W3CDTF">2019-05-09T12:54:56Z</dcterms:modified>
</cp:coreProperties>
</file>