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267" r:id="rId2"/>
    <p:sldId id="259" r:id="rId3"/>
    <p:sldId id="257" r:id="rId4"/>
    <p:sldId id="266" r:id="rId5"/>
    <p:sldId id="283" r:id="rId6"/>
    <p:sldId id="273" r:id="rId7"/>
    <p:sldId id="275" r:id="rId8"/>
    <p:sldId id="274" r:id="rId9"/>
    <p:sldId id="276" r:id="rId10"/>
    <p:sldId id="262" r:id="rId11"/>
    <p:sldId id="263" r:id="rId12"/>
    <p:sldId id="277" r:id="rId13"/>
    <p:sldId id="264" r:id="rId14"/>
    <p:sldId id="284" r:id="rId15"/>
    <p:sldId id="265" r:id="rId16"/>
    <p:sldId id="285" r:id="rId17"/>
    <p:sldId id="286" r:id="rId18"/>
    <p:sldId id="268" r:id="rId19"/>
    <p:sldId id="287" r:id="rId20"/>
    <p:sldId id="288" r:id="rId21"/>
    <p:sldId id="289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11" autoAdjust="0"/>
  </p:normalViewPr>
  <p:slideViewPr>
    <p:cSldViewPr>
      <p:cViewPr varScale="1">
        <p:scale>
          <a:sx n="54" d="100"/>
          <a:sy n="54" d="100"/>
        </p:scale>
        <p:origin x="16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62B546-2D2B-4309-BB3D-F5094496B9B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D684E-A596-4EC8-9B69-CBAAA1004900}">
      <dgm:prSet phldrT="[Text]"/>
      <dgm:spPr/>
      <dgm:t>
        <a:bodyPr/>
        <a:lstStyle/>
        <a:p>
          <a:r>
            <a:rPr lang="en-US" dirty="0"/>
            <a:t>New Emperor</a:t>
          </a:r>
        </a:p>
      </dgm:t>
    </dgm:pt>
    <dgm:pt modelId="{EEB789DE-8FC6-4793-85CA-89924D4199D9}" type="parTrans" cxnId="{8FBD5F63-E7E7-4C5B-AEFA-A2EB7D150B20}">
      <dgm:prSet/>
      <dgm:spPr/>
      <dgm:t>
        <a:bodyPr/>
        <a:lstStyle/>
        <a:p>
          <a:endParaRPr lang="en-US"/>
        </a:p>
      </dgm:t>
    </dgm:pt>
    <dgm:pt modelId="{DB360246-D93A-42B8-98DD-36D01AD51475}" type="sibTrans" cxnId="{8FBD5F63-E7E7-4C5B-AEFA-A2EB7D150B20}">
      <dgm:prSet/>
      <dgm:spPr/>
      <dgm:t>
        <a:bodyPr/>
        <a:lstStyle/>
        <a:p>
          <a:endParaRPr lang="en-US"/>
        </a:p>
      </dgm:t>
    </dgm:pt>
    <dgm:pt modelId="{3E2A665D-7E86-4AF9-8EC4-E784934BDD0F}">
      <dgm:prSet phldrT="[Text]"/>
      <dgm:spPr/>
      <dgm:t>
        <a:bodyPr/>
        <a:lstStyle/>
        <a:p>
          <a:r>
            <a:rPr lang="en-US" dirty="0"/>
            <a:t>Everything’s great in China</a:t>
          </a:r>
        </a:p>
      </dgm:t>
    </dgm:pt>
    <dgm:pt modelId="{B596F924-3C63-47FD-A1CA-2CBFE3405964}" type="parTrans" cxnId="{12C86A8A-07FE-473B-B4AE-111EF0896567}">
      <dgm:prSet/>
      <dgm:spPr/>
      <dgm:t>
        <a:bodyPr/>
        <a:lstStyle/>
        <a:p>
          <a:endParaRPr lang="en-US"/>
        </a:p>
      </dgm:t>
    </dgm:pt>
    <dgm:pt modelId="{93C2EA1B-B5AD-45EA-81FD-8835C2F4CB1E}" type="sibTrans" cxnId="{12C86A8A-07FE-473B-B4AE-111EF0896567}">
      <dgm:prSet/>
      <dgm:spPr/>
      <dgm:t>
        <a:bodyPr/>
        <a:lstStyle/>
        <a:p>
          <a:endParaRPr lang="en-US"/>
        </a:p>
      </dgm:t>
    </dgm:pt>
    <dgm:pt modelId="{843A793C-15FF-48F9-AAC6-D7D03821892D}">
      <dgm:prSet phldrT="[Text]"/>
      <dgm:spPr/>
      <dgm:t>
        <a:bodyPr/>
        <a:lstStyle/>
        <a:p>
          <a:r>
            <a:rPr lang="en-US" dirty="0"/>
            <a:t>He dies</a:t>
          </a:r>
        </a:p>
      </dgm:t>
    </dgm:pt>
    <dgm:pt modelId="{E15DA33B-A280-4D74-A9DC-6E11D695678A}" type="parTrans" cxnId="{1BEA6682-421E-41D9-8AD6-2D0A4B0628F2}">
      <dgm:prSet/>
      <dgm:spPr/>
      <dgm:t>
        <a:bodyPr/>
        <a:lstStyle/>
        <a:p>
          <a:endParaRPr lang="en-US"/>
        </a:p>
      </dgm:t>
    </dgm:pt>
    <dgm:pt modelId="{4A2E7162-A388-42D2-9680-DB0305B6BFD6}" type="sibTrans" cxnId="{1BEA6682-421E-41D9-8AD6-2D0A4B0628F2}">
      <dgm:prSet/>
      <dgm:spPr/>
      <dgm:t>
        <a:bodyPr/>
        <a:lstStyle/>
        <a:p>
          <a:endParaRPr lang="en-US"/>
        </a:p>
      </dgm:t>
    </dgm:pt>
    <dgm:pt modelId="{2CF0A5D0-F506-4A01-BE03-F522367F0D62}">
      <dgm:prSet phldrT="[Text]"/>
      <dgm:spPr/>
      <dgm:t>
        <a:bodyPr/>
        <a:lstStyle/>
        <a:p>
          <a:r>
            <a:rPr lang="en-US" dirty="0"/>
            <a:t>Everything’s bad in China</a:t>
          </a:r>
        </a:p>
      </dgm:t>
    </dgm:pt>
    <dgm:pt modelId="{29BBE627-FF7E-4232-8594-F18400531FF4}" type="parTrans" cxnId="{C5BE620F-3589-4A72-AAF9-F318DB3E034F}">
      <dgm:prSet/>
      <dgm:spPr/>
      <dgm:t>
        <a:bodyPr/>
        <a:lstStyle/>
        <a:p>
          <a:endParaRPr lang="en-US"/>
        </a:p>
      </dgm:t>
    </dgm:pt>
    <dgm:pt modelId="{CEEF2DCF-2C5C-405B-BBD4-6EC864957F48}" type="sibTrans" cxnId="{C5BE620F-3589-4A72-AAF9-F318DB3E034F}">
      <dgm:prSet/>
      <dgm:spPr/>
      <dgm:t>
        <a:bodyPr/>
        <a:lstStyle/>
        <a:p>
          <a:endParaRPr lang="en-US"/>
        </a:p>
      </dgm:t>
    </dgm:pt>
    <dgm:pt modelId="{7CCD587D-2937-433B-904F-2A22E509C19E}">
      <dgm:prSet phldrT="[Text]"/>
      <dgm:spPr/>
      <dgm:t>
        <a:bodyPr/>
        <a:lstStyle/>
        <a:p>
          <a:r>
            <a:rPr lang="en-US" dirty="0"/>
            <a:t>He is overthrown</a:t>
          </a:r>
        </a:p>
      </dgm:t>
    </dgm:pt>
    <dgm:pt modelId="{251A2A2E-A6B3-4E27-B506-8555DD1BA34D}" type="parTrans" cxnId="{DC72B79B-816A-4F5E-8607-4DAAA4B64B76}">
      <dgm:prSet/>
      <dgm:spPr/>
      <dgm:t>
        <a:bodyPr/>
        <a:lstStyle/>
        <a:p>
          <a:endParaRPr lang="en-US"/>
        </a:p>
      </dgm:t>
    </dgm:pt>
    <dgm:pt modelId="{91895DFA-4F2C-4EC0-A21A-B23F92658FB2}" type="sibTrans" cxnId="{DC72B79B-816A-4F5E-8607-4DAAA4B64B76}">
      <dgm:prSet/>
      <dgm:spPr/>
      <dgm:t>
        <a:bodyPr/>
        <a:lstStyle/>
        <a:p>
          <a:endParaRPr lang="en-US"/>
        </a:p>
      </dgm:t>
    </dgm:pt>
    <dgm:pt modelId="{E7E74C67-2209-4160-BA37-417C58011F5A}" type="pres">
      <dgm:prSet presAssocID="{9F62B546-2D2B-4309-BB3D-F5094496B9B3}" presName="cycle" presStyleCnt="0">
        <dgm:presLayoutVars>
          <dgm:dir/>
          <dgm:resizeHandles val="exact"/>
        </dgm:presLayoutVars>
      </dgm:prSet>
      <dgm:spPr/>
    </dgm:pt>
    <dgm:pt modelId="{12AB05C1-39CE-4180-A27D-87EFF2B9FD33}" type="pres">
      <dgm:prSet presAssocID="{6DBD684E-A596-4EC8-9B69-CBAAA1004900}" presName="dummy" presStyleCnt="0"/>
      <dgm:spPr/>
    </dgm:pt>
    <dgm:pt modelId="{133F2704-FF9A-49F2-A4E4-ECBE1714DB1B}" type="pres">
      <dgm:prSet presAssocID="{6DBD684E-A596-4EC8-9B69-CBAAA1004900}" presName="node" presStyleLbl="revTx" presStyleIdx="0" presStyleCnt="5">
        <dgm:presLayoutVars>
          <dgm:bulletEnabled val="1"/>
        </dgm:presLayoutVars>
      </dgm:prSet>
      <dgm:spPr/>
    </dgm:pt>
    <dgm:pt modelId="{326BCE77-A6D2-471A-91FE-DC6A203FD9E4}" type="pres">
      <dgm:prSet presAssocID="{DB360246-D93A-42B8-98DD-36D01AD51475}" presName="sibTrans" presStyleLbl="node1" presStyleIdx="0" presStyleCnt="5"/>
      <dgm:spPr/>
    </dgm:pt>
    <dgm:pt modelId="{33ACCDF7-4DB7-481E-A9C5-4C75A2E686C9}" type="pres">
      <dgm:prSet presAssocID="{3E2A665D-7E86-4AF9-8EC4-E784934BDD0F}" presName="dummy" presStyleCnt="0"/>
      <dgm:spPr/>
    </dgm:pt>
    <dgm:pt modelId="{672A7BA1-7A1A-40F7-ACAF-CCC79E94806C}" type="pres">
      <dgm:prSet presAssocID="{3E2A665D-7E86-4AF9-8EC4-E784934BDD0F}" presName="node" presStyleLbl="revTx" presStyleIdx="1" presStyleCnt="5">
        <dgm:presLayoutVars>
          <dgm:bulletEnabled val="1"/>
        </dgm:presLayoutVars>
      </dgm:prSet>
      <dgm:spPr/>
    </dgm:pt>
    <dgm:pt modelId="{33669148-20FA-4D70-8071-960D8E674B26}" type="pres">
      <dgm:prSet presAssocID="{93C2EA1B-B5AD-45EA-81FD-8835C2F4CB1E}" presName="sibTrans" presStyleLbl="node1" presStyleIdx="1" presStyleCnt="5"/>
      <dgm:spPr/>
    </dgm:pt>
    <dgm:pt modelId="{54EF4BA7-3E73-4E13-85C5-A69724C34095}" type="pres">
      <dgm:prSet presAssocID="{843A793C-15FF-48F9-AAC6-D7D03821892D}" presName="dummy" presStyleCnt="0"/>
      <dgm:spPr/>
    </dgm:pt>
    <dgm:pt modelId="{08FC04D2-3362-4910-BF7F-8CA778C30E61}" type="pres">
      <dgm:prSet presAssocID="{843A793C-15FF-48F9-AAC6-D7D03821892D}" presName="node" presStyleLbl="revTx" presStyleIdx="2" presStyleCnt="5">
        <dgm:presLayoutVars>
          <dgm:bulletEnabled val="1"/>
        </dgm:presLayoutVars>
      </dgm:prSet>
      <dgm:spPr/>
    </dgm:pt>
    <dgm:pt modelId="{A24D0484-6C97-42E5-AE8D-3C6FE96FF012}" type="pres">
      <dgm:prSet presAssocID="{4A2E7162-A388-42D2-9680-DB0305B6BFD6}" presName="sibTrans" presStyleLbl="node1" presStyleIdx="2" presStyleCnt="5"/>
      <dgm:spPr/>
    </dgm:pt>
    <dgm:pt modelId="{D9603A11-25D3-430B-B285-ED1F57AF57DD}" type="pres">
      <dgm:prSet presAssocID="{2CF0A5D0-F506-4A01-BE03-F522367F0D62}" presName="dummy" presStyleCnt="0"/>
      <dgm:spPr/>
    </dgm:pt>
    <dgm:pt modelId="{6AD5752E-C35F-432D-9D0E-9A0483AAC6DA}" type="pres">
      <dgm:prSet presAssocID="{2CF0A5D0-F506-4A01-BE03-F522367F0D62}" presName="node" presStyleLbl="revTx" presStyleIdx="3" presStyleCnt="5">
        <dgm:presLayoutVars>
          <dgm:bulletEnabled val="1"/>
        </dgm:presLayoutVars>
      </dgm:prSet>
      <dgm:spPr/>
    </dgm:pt>
    <dgm:pt modelId="{144C879D-2A2D-4C6A-B0C2-FA844F15D569}" type="pres">
      <dgm:prSet presAssocID="{CEEF2DCF-2C5C-405B-BBD4-6EC864957F48}" presName="sibTrans" presStyleLbl="node1" presStyleIdx="3" presStyleCnt="5"/>
      <dgm:spPr/>
    </dgm:pt>
    <dgm:pt modelId="{6A7023EF-5939-483C-9CF3-4748407CFC4D}" type="pres">
      <dgm:prSet presAssocID="{7CCD587D-2937-433B-904F-2A22E509C19E}" presName="dummy" presStyleCnt="0"/>
      <dgm:spPr/>
    </dgm:pt>
    <dgm:pt modelId="{374F1314-48D3-4428-935D-19C5DA0A54D6}" type="pres">
      <dgm:prSet presAssocID="{7CCD587D-2937-433B-904F-2A22E509C19E}" presName="node" presStyleLbl="revTx" presStyleIdx="4" presStyleCnt="5">
        <dgm:presLayoutVars>
          <dgm:bulletEnabled val="1"/>
        </dgm:presLayoutVars>
      </dgm:prSet>
      <dgm:spPr/>
    </dgm:pt>
    <dgm:pt modelId="{86A349E2-9C06-4B08-A6DA-53D13569CD83}" type="pres">
      <dgm:prSet presAssocID="{91895DFA-4F2C-4EC0-A21A-B23F92658FB2}" presName="sibTrans" presStyleLbl="node1" presStyleIdx="4" presStyleCnt="5"/>
      <dgm:spPr/>
    </dgm:pt>
  </dgm:ptLst>
  <dgm:cxnLst>
    <dgm:cxn modelId="{12E50306-7607-4D0D-9EE2-FD1767CC30A8}" type="presOf" srcId="{4A2E7162-A388-42D2-9680-DB0305B6BFD6}" destId="{A24D0484-6C97-42E5-AE8D-3C6FE96FF012}" srcOrd="0" destOrd="0" presId="urn:microsoft.com/office/officeart/2005/8/layout/cycle1"/>
    <dgm:cxn modelId="{C5BE620F-3589-4A72-AAF9-F318DB3E034F}" srcId="{9F62B546-2D2B-4309-BB3D-F5094496B9B3}" destId="{2CF0A5D0-F506-4A01-BE03-F522367F0D62}" srcOrd="3" destOrd="0" parTransId="{29BBE627-FF7E-4232-8594-F18400531FF4}" sibTransId="{CEEF2DCF-2C5C-405B-BBD4-6EC864957F48}"/>
    <dgm:cxn modelId="{425BFB30-1BFB-4AE1-B9DC-162A0A136A4C}" type="presOf" srcId="{843A793C-15FF-48F9-AAC6-D7D03821892D}" destId="{08FC04D2-3362-4910-BF7F-8CA778C30E61}" srcOrd="0" destOrd="0" presId="urn:microsoft.com/office/officeart/2005/8/layout/cycle1"/>
    <dgm:cxn modelId="{8FBD5F63-E7E7-4C5B-AEFA-A2EB7D150B20}" srcId="{9F62B546-2D2B-4309-BB3D-F5094496B9B3}" destId="{6DBD684E-A596-4EC8-9B69-CBAAA1004900}" srcOrd="0" destOrd="0" parTransId="{EEB789DE-8FC6-4793-85CA-89924D4199D9}" sibTransId="{DB360246-D93A-42B8-98DD-36D01AD51475}"/>
    <dgm:cxn modelId="{556F7972-31DE-4764-8201-62BB28284024}" type="presOf" srcId="{9F62B546-2D2B-4309-BB3D-F5094496B9B3}" destId="{E7E74C67-2209-4160-BA37-417C58011F5A}" srcOrd="0" destOrd="0" presId="urn:microsoft.com/office/officeart/2005/8/layout/cycle1"/>
    <dgm:cxn modelId="{15E63974-A70E-4448-848F-12D852CB63C8}" type="presOf" srcId="{3E2A665D-7E86-4AF9-8EC4-E784934BDD0F}" destId="{672A7BA1-7A1A-40F7-ACAF-CCC79E94806C}" srcOrd="0" destOrd="0" presId="urn:microsoft.com/office/officeart/2005/8/layout/cycle1"/>
    <dgm:cxn modelId="{79EFD377-2FE7-4D44-8B63-C90353B5086E}" type="presOf" srcId="{91895DFA-4F2C-4EC0-A21A-B23F92658FB2}" destId="{86A349E2-9C06-4B08-A6DA-53D13569CD83}" srcOrd="0" destOrd="0" presId="urn:microsoft.com/office/officeart/2005/8/layout/cycle1"/>
    <dgm:cxn modelId="{1BEA6682-421E-41D9-8AD6-2D0A4B0628F2}" srcId="{9F62B546-2D2B-4309-BB3D-F5094496B9B3}" destId="{843A793C-15FF-48F9-AAC6-D7D03821892D}" srcOrd="2" destOrd="0" parTransId="{E15DA33B-A280-4D74-A9DC-6E11D695678A}" sibTransId="{4A2E7162-A388-42D2-9680-DB0305B6BFD6}"/>
    <dgm:cxn modelId="{EDB96784-B5ED-4F2F-9E79-F0CEDCE5EC81}" type="presOf" srcId="{7CCD587D-2937-433B-904F-2A22E509C19E}" destId="{374F1314-48D3-4428-935D-19C5DA0A54D6}" srcOrd="0" destOrd="0" presId="urn:microsoft.com/office/officeart/2005/8/layout/cycle1"/>
    <dgm:cxn modelId="{12C86A8A-07FE-473B-B4AE-111EF0896567}" srcId="{9F62B546-2D2B-4309-BB3D-F5094496B9B3}" destId="{3E2A665D-7E86-4AF9-8EC4-E784934BDD0F}" srcOrd="1" destOrd="0" parTransId="{B596F924-3C63-47FD-A1CA-2CBFE3405964}" sibTransId="{93C2EA1B-B5AD-45EA-81FD-8835C2F4CB1E}"/>
    <dgm:cxn modelId="{45DFDB92-0841-4B76-A14E-D066059B19DA}" type="presOf" srcId="{CEEF2DCF-2C5C-405B-BBD4-6EC864957F48}" destId="{144C879D-2A2D-4C6A-B0C2-FA844F15D569}" srcOrd="0" destOrd="0" presId="urn:microsoft.com/office/officeart/2005/8/layout/cycle1"/>
    <dgm:cxn modelId="{DC72B79B-816A-4F5E-8607-4DAAA4B64B76}" srcId="{9F62B546-2D2B-4309-BB3D-F5094496B9B3}" destId="{7CCD587D-2937-433B-904F-2A22E509C19E}" srcOrd="4" destOrd="0" parTransId="{251A2A2E-A6B3-4E27-B506-8555DD1BA34D}" sibTransId="{91895DFA-4F2C-4EC0-A21A-B23F92658FB2}"/>
    <dgm:cxn modelId="{A6C706A2-D215-46F0-A8E0-B7A340D3FB20}" type="presOf" srcId="{2CF0A5D0-F506-4A01-BE03-F522367F0D62}" destId="{6AD5752E-C35F-432D-9D0E-9A0483AAC6DA}" srcOrd="0" destOrd="0" presId="urn:microsoft.com/office/officeart/2005/8/layout/cycle1"/>
    <dgm:cxn modelId="{7A1735B2-4EC8-4D42-A981-D3A98BDEDB77}" type="presOf" srcId="{DB360246-D93A-42B8-98DD-36D01AD51475}" destId="{326BCE77-A6D2-471A-91FE-DC6A203FD9E4}" srcOrd="0" destOrd="0" presId="urn:microsoft.com/office/officeart/2005/8/layout/cycle1"/>
    <dgm:cxn modelId="{7DDB94BC-E879-48FF-A52A-3989E359668F}" type="presOf" srcId="{6DBD684E-A596-4EC8-9B69-CBAAA1004900}" destId="{133F2704-FF9A-49F2-A4E4-ECBE1714DB1B}" srcOrd="0" destOrd="0" presId="urn:microsoft.com/office/officeart/2005/8/layout/cycle1"/>
    <dgm:cxn modelId="{D79826F8-071B-46EA-85B1-B029A51CC572}" type="presOf" srcId="{93C2EA1B-B5AD-45EA-81FD-8835C2F4CB1E}" destId="{33669148-20FA-4D70-8071-960D8E674B26}" srcOrd="0" destOrd="0" presId="urn:microsoft.com/office/officeart/2005/8/layout/cycle1"/>
    <dgm:cxn modelId="{4D1BB09F-FDDE-4AA5-A6C6-6A1F82BB3794}" type="presParOf" srcId="{E7E74C67-2209-4160-BA37-417C58011F5A}" destId="{12AB05C1-39CE-4180-A27D-87EFF2B9FD33}" srcOrd="0" destOrd="0" presId="urn:microsoft.com/office/officeart/2005/8/layout/cycle1"/>
    <dgm:cxn modelId="{42499D72-20D5-4248-AEEC-B4AA8B0DEF7A}" type="presParOf" srcId="{E7E74C67-2209-4160-BA37-417C58011F5A}" destId="{133F2704-FF9A-49F2-A4E4-ECBE1714DB1B}" srcOrd="1" destOrd="0" presId="urn:microsoft.com/office/officeart/2005/8/layout/cycle1"/>
    <dgm:cxn modelId="{A171DBF4-F3BD-4510-B8AA-CD2A7CF8C96B}" type="presParOf" srcId="{E7E74C67-2209-4160-BA37-417C58011F5A}" destId="{326BCE77-A6D2-471A-91FE-DC6A203FD9E4}" srcOrd="2" destOrd="0" presId="urn:microsoft.com/office/officeart/2005/8/layout/cycle1"/>
    <dgm:cxn modelId="{C80BBFC5-C68B-407B-BF57-153ACC4C1F84}" type="presParOf" srcId="{E7E74C67-2209-4160-BA37-417C58011F5A}" destId="{33ACCDF7-4DB7-481E-A9C5-4C75A2E686C9}" srcOrd="3" destOrd="0" presId="urn:microsoft.com/office/officeart/2005/8/layout/cycle1"/>
    <dgm:cxn modelId="{A0A7A86D-EF79-47DB-A2F6-3C7E1CB0396A}" type="presParOf" srcId="{E7E74C67-2209-4160-BA37-417C58011F5A}" destId="{672A7BA1-7A1A-40F7-ACAF-CCC79E94806C}" srcOrd="4" destOrd="0" presId="urn:microsoft.com/office/officeart/2005/8/layout/cycle1"/>
    <dgm:cxn modelId="{C0CB9E64-5D3E-4D2F-A887-F581A026D0B5}" type="presParOf" srcId="{E7E74C67-2209-4160-BA37-417C58011F5A}" destId="{33669148-20FA-4D70-8071-960D8E674B26}" srcOrd="5" destOrd="0" presId="urn:microsoft.com/office/officeart/2005/8/layout/cycle1"/>
    <dgm:cxn modelId="{836B9DCA-5A6C-4D73-BA67-3B8611238E95}" type="presParOf" srcId="{E7E74C67-2209-4160-BA37-417C58011F5A}" destId="{54EF4BA7-3E73-4E13-85C5-A69724C34095}" srcOrd="6" destOrd="0" presId="urn:microsoft.com/office/officeart/2005/8/layout/cycle1"/>
    <dgm:cxn modelId="{A92FB355-A8DC-46E8-A219-75CFE1C47C89}" type="presParOf" srcId="{E7E74C67-2209-4160-BA37-417C58011F5A}" destId="{08FC04D2-3362-4910-BF7F-8CA778C30E61}" srcOrd="7" destOrd="0" presId="urn:microsoft.com/office/officeart/2005/8/layout/cycle1"/>
    <dgm:cxn modelId="{4B40ADA4-6FDC-46F7-8332-A350AC0BF75E}" type="presParOf" srcId="{E7E74C67-2209-4160-BA37-417C58011F5A}" destId="{A24D0484-6C97-42E5-AE8D-3C6FE96FF012}" srcOrd="8" destOrd="0" presId="urn:microsoft.com/office/officeart/2005/8/layout/cycle1"/>
    <dgm:cxn modelId="{DAE89172-3EF4-4C5F-BC92-47D81C7120BE}" type="presParOf" srcId="{E7E74C67-2209-4160-BA37-417C58011F5A}" destId="{D9603A11-25D3-430B-B285-ED1F57AF57DD}" srcOrd="9" destOrd="0" presId="urn:microsoft.com/office/officeart/2005/8/layout/cycle1"/>
    <dgm:cxn modelId="{61144353-CA88-49E1-9E07-C26FFB92564D}" type="presParOf" srcId="{E7E74C67-2209-4160-BA37-417C58011F5A}" destId="{6AD5752E-C35F-432D-9D0E-9A0483AAC6DA}" srcOrd="10" destOrd="0" presId="urn:microsoft.com/office/officeart/2005/8/layout/cycle1"/>
    <dgm:cxn modelId="{BF8876DE-9ABA-4BD6-992B-5F516D98B207}" type="presParOf" srcId="{E7E74C67-2209-4160-BA37-417C58011F5A}" destId="{144C879D-2A2D-4C6A-B0C2-FA844F15D569}" srcOrd="11" destOrd="0" presId="urn:microsoft.com/office/officeart/2005/8/layout/cycle1"/>
    <dgm:cxn modelId="{34188640-46F6-4801-94D3-D8525D193C2E}" type="presParOf" srcId="{E7E74C67-2209-4160-BA37-417C58011F5A}" destId="{6A7023EF-5939-483C-9CF3-4748407CFC4D}" srcOrd="12" destOrd="0" presId="urn:microsoft.com/office/officeart/2005/8/layout/cycle1"/>
    <dgm:cxn modelId="{C11C8518-6507-4550-A494-617DA948422D}" type="presParOf" srcId="{E7E74C67-2209-4160-BA37-417C58011F5A}" destId="{374F1314-48D3-4428-935D-19C5DA0A54D6}" srcOrd="13" destOrd="0" presId="urn:microsoft.com/office/officeart/2005/8/layout/cycle1"/>
    <dgm:cxn modelId="{00FE16CF-8031-448E-9966-67AC71D24E87}" type="presParOf" srcId="{E7E74C67-2209-4160-BA37-417C58011F5A}" destId="{86A349E2-9C06-4B08-A6DA-53D13569CD83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F2704-FF9A-49F2-A4E4-ECBE1714DB1B}">
      <dsp:nvSpPr>
        <dsp:cNvPr id="0" name=""/>
        <dsp:cNvSpPr/>
      </dsp:nvSpPr>
      <dsp:spPr>
        <a:xfrm>
          <a:off x="4601172" y="29905"/>
          <a:ext cx="1018654" cy="101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New Emperor</a:t>
          </a:r>
        </a:p>
      </dsp:txBody>
      <dsp:txXfrm>
        <a:off x="4601172" y="29905"/>
        <a:ext cx="1018654" cy="1018654"/>
      </dsp:txXfrm>
    </dsp:sp>
    <dsp:sp modelId="{326BCE77-A6D2-471A-91FE-DC6A203FD9E4}">
      <dsp:nvSpPr>
        <dsp:cNvPr id="0" name=""/>
        <dsp:cNvSpPr/>
      </dsp:nvSpPr>
      <dsp:spPr>
        <a:xfrm>
          <a:off x="2205624" y="519"/>
          <a:ext cx="3818351" cy="3818351"/>
        </a:xfrm>
        <a:prstGeom prst="circularArrow">
          <a:avLst>
            <a:gd name="adj1" fmla="val 5202"/>
            <a:gd name="adj2" fmla="val 336060"/>
            <a:gd name="adj3" fmla="val 21292642"/>
            <a:gd name="adj4" fmla="val 19766765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A7BA1-7A1A-40F7-ACAF-CCC79E94806C}">
      <dsp:nvSpPr>
        <dsp:cNvPr id="0" name=""/>
        <dsp:cNvSpPr/>
      </dsp:nvSpPr>
      <dsp:spPr>
        <a:xfrm>
          <a:off x="5216548" y="1923838"/>
          <a:ext cx="1018654" cy="101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Everything’s great in China</a:t>
          </a:r>
        </a:p>
      </dsp:txBody>
      <dsp:txXfrm>
        <a:off x="5216548" y="1923838"/>
        <a:ext cx="1018654" cy="1018654"/>
      </dsp:txXfrm>
    </dsp:sp>
    <dsp:sp modelId="{33669148-20FA-4D70-8071-960D8E674B26}">
      <dsp:nvSpPr>
        <dsp:cNvPr id="0" name=""/>
        <dsp:cNvSpPr/>
      </dsp:nvSpPr>
      <dsp:spPr>
        <a:xfrm>
          <a:off x="2205624" y="519"/>
          <a:ext cx="3818351" cy="3818351"/>
        </a:xfrm>
        <a:prstGeom prst="circularArrow">
          <a:avLst>
            <a:gd name="adj1" fmla="val 5202"/>
            <a:gd name="adj2" fmla="val 336060"/>
            <a:gd name="adj3" fmla="val 4014076"/>
            <a:gd name="adj4" fmla="val 225400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C04D2-3362-4910-BF7F-8CA778C30E61}">
      <dsp:nvSpPr>
        <dsp:cNvPr id="0" name=""/>
        <dsp:cNvSpPr/>
      </dsp:nvSpPr>
      <dsp:spPr>
        <a:xfrm>
          <a:off x="3605472" y="3094353"/>
          <a:ext cx="1018654" cy="101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 dies</a:t>
          </a:r>
        </a:p>
      </dsp:txBody>
      <dsp:txXfrm>
        <a:off x="3605472" y="3094353"/>
        <a:ext cx="1018654" cy="1018654"/>
      </dsp:txXfrm>
    </dsp:sp>
    <dsp:sp modelId="{A24D0484-6C97-42E5-AE8D-3C6FE96FF012}">
      <dsp:nvSpPr>
        <dsp:cNvPr id="0" name=""/>
        <dsp:cNvSpPr/>
      </dsp:nvSpPr>
      <dsp:spPr>
        <a:xfrm>
          <a:off x="2205624" y="519"/>
          <a:ext cx="3818351" cy="3818351"/>
        </a:xfrm>
        <a:prstGeom prst="circularArrow">
          <a:avLst>
            <a:gd name="adj1" fmla="val 5202"/>
            <a:gd name="adj2" fmla="val 336060"/>
            <a:gd name="adj3" fmla="val 8209936"/>
            <a:gd name="adj4" fmla="val 6449864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D5752E-C35F-432D-9D0E-9A0483AAC6DA}">
      <dsp:nvSpPr>
        <dsp:cNvPr id="0" name=""/>
        <dsp:cNvSpPr/>
      </dsp:nvSpPr>
      <dsp:spPr>
        <a:xfrm>
          <a:off x="1994397" y="1923838"/>
          <a:ext cx="1018654" cy="101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Everything’s bad in China</a:t>
          </a:r>
        </a:p>
      </dsp:txBody>
      <dsp:txXfrm>
        <a:off x="1994397" y="1923838"/>
        <a:ext cx="1018654" cy="1018654"/>
      </dsp:txXfrm>
    </dsp:sp>
    <dsp:sp modelId="{144C879D-2A2D-4C6A-B0C2-FA844F15D569}">
      <dsp:nvSpPr>
        <dsp:cNvPr id="0" name=""/>
        <dsp:cNvSpPr/>
      </dsp:nvSpPr>
      <dsp:spPr>
        <a:xfrm>
          <a:off x="2205624" y="519"/>
          <a:ext cx="3818351" cy="3818351"/>
        </a:xfrm>
        <a:prstGeom prst="circularArrow">
          <a:avLst>
            <a:gd name="adj1" fmla="val 5202"/>
            <a:gd name="adj2" fmla="val 336060"/>
            <a:gd name="adj3" fmla="val 12297175"/>
            <a:gd name="adj4" fmla="val 10771298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F1314-48D3-4428-935D-19C5DA0A54D6}">
      <dsp:nvSpPr>
        <dsp:cNvPr id="0" name=""/>
        <dsp:cNvSpPr/>
      </dsp:nvSpPr>
      <dsp:spPr>
        <a:xfrm>
          <a:off x="2609773" y="29905"/>
          <a:ext cx="1018654" cy="1018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 is overthrown</a:t>
          </a:r>
        </a:p>
      </dsp:txBody>
      <dsp:txXfrm>
        <a:off x="2609773" y="29905"/>
        <a:ext cx="1018654" cy="1018654"/>
      </dsp:txXfrm>
    </dsp:sp>
    <dsp:sp modelId="{86A349E2-9C06-4B08-A6DA-53D13569CD83}">
      <dsp:nvSpPr>
        <dsp:cNvPr id="0" name=""/>
        <dsp:cNvSpPr/>
      </dsp:nvSpPr>
      <dsp:spPr>
        <a:xfrm>
          <a:off x="2205624" y="519"/>
          <a:ext cx="3818351" cy="3818351"/>
        </a:xfrm>
        <a:prstGeom prst="circularArrow">
          <a:avLst>
            <a:gd name="adj1" fmla="val 5202"/>
            <a:gd name="adj2" fmla="val 336060"/>
            <a:gd name="adj3" fmla="val 16865067"/>
            <a:gd name="adj4" fmla="val 15198873"/>
            <a:gd name="adj5" fmla="val 606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14D05A-0D51-4644-8932-54D140CF4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9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B72F9A7-75DD-48CE-AFB6-945D6D404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47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2F9A7-75DD-48CE-AFB6-945D6D40488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1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E40372-A19D-46D0-B51B-BED5415681F8}" type="slidenum">
              <a:rPr lang="en-US" altLang="en-US" smtClean="0">
                <a:latin typeface="Times New Roman" pitchFamily="18" charset="0"/>
              </a:rPr>
              <a:pPr/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3E5279F-D777-489C-91F1-693261FC55CC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9C99CA-D041-47FF-89D6-DD19A53C8FBB}" type="slidenum">
              <a:rPr lang="en-US" altLang="en-US" smtClean="0">
                <a:latin typeface="Times New Roman" pitchFamily="18" charset="0"/>
              </a:rPr>
              <a:pPr/>
              <a:t>22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2F9A7-75DD-48CE-AFB6-945D6D40488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2F9A7-75DD-48CE-AFB6-945D6D40488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4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FBE13C-E443-4DE3-90D3-9C5960591995}" type="slidenum">
              <a:rPr lang="en-US" altLang="en-US" smtClean="0">
                <a:latin typeface="Times New Roman" pitchFamily="18" charset="0"/>
              </a:rPr>
              <a:pPr/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38ABB14-A50C-457E-8AEB-F565DB9F89BD}" type="slidenum">
              <a:rPr lang="en-US" altLang="en-US" smtClean="0">
                <a:latin typeface="Times New Roman" pitchFamily="18" charset="0"/>
              </a:rPr>
              <a:pPr/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3E79A1C-0F39-4D27-864F-41C7546E43CE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2F9A7-75DD-48CE-AFB6-945D6D4048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0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784E46-8C3C-4048-BF82-82A6669A9711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2F9A7-75DD-48CE-AFB6-945D6D4048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CB3BFD0-1777-4281-9DB7-3F6FAAF197D5}" type="slidenum">
              <a:rPr lang="en-US" altLang="en-US" smtClean="0">
                <a:latin typeface="Times New Roman" pitchFamily="18" charset="0"/>
              </a:rPr>
              <a:pPr/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90000"/>
              </a:lnSpc>
            </a:pPr>
            <a:endParaRPr lang="en-US" altLang="en-US" sz="10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58A497-158B-4519-9582-6956F0E1E942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144C3-D9D1-48DE-AEEE-FB1D3E97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2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8E026-7400-4EBC-8FE8-C2F051012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2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959BD-4C55-4765-AFF7-FEF2775D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2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1C0D-D163-4377-977E-85ABC694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19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208DF-B0CD-44CD-9245-5D72FEC10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70C8-DC82-4B15-9E46-1F4A03D11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D3AD-E26A-4038-A686-A44DD44F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9712-79C3-474A-81D4-EF7D19D2B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DF2C3-EF9C-412C-A419-F4F7911A5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3999C-238B-46A3-B6FC-BD31F8025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E5C83-459E-4B60-98E7-56CE844C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939ED-893F-41BC-BD82-44CAB5377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CDB0-3E37-4FD4-8C93-10CDE852E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0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EF2A9CF-EC11-4BA4-AD75-68FBC5FDF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travelchannel.com/videos/the-great-wall-of-china-0142098" TargetMode="Externa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5" name="Picture 6" descr="Ancient River-Valle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685800"/>
            <a:ext cx="845820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cxnSpLocks noChangeShapeType="1"/>
          </p:cNvCxnSpPr>
          <p:nvPr/>
        </p:nvCxnSpPr>
        <p:spPr bwMode="auto">
          <a:xfrm>
            <a:off x="3886200" y="2209800"/>
            <a:ext cx="838200" cy="13716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53" y="319459"/>
            <a:ext cx="7303894" cy="615353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Buddhism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/>
              <a:t>Ashoka</a:t>
            </a:r>
            <a:r>
              <a:rPr lang="en-US" dirty="0"/>
              <a:t> became a Buddhist and spread political peace and non-violence across India.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b="1" dirty="0" err="1"/>
              <a:t>Ashoka</a:t>
            </a:r>
            <a:r>
              <a:rPr lang="en-US" dirty="0"/>
              <a:t> spread Buddhism across Asia and Mediterranean Europe.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Buddhism &amp; Hinduism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336675"/>
            <a:ext cx="8326438" cy="5368925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2743200"/>
            <a:ext cx="1752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Originally Atheistic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33800" y="3840163"/>
            <a:ext cx="152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Reincarnation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2362200"/>
            <a:ext cx="2133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MONOTHEISTIC, but Westerners tend to think of them as POLYTHIESTIC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41763" y="2789238"/>
            <a:ext cx="106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Nirvana and Moksha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3840163"/>
            <a:ext cx="1752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Anyone can achieve enlightenment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4178300"/>
            <a:ext cx="23622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Only the highest caste can achieve enlightenment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 eaLnBrk="1" hangingPunct="1">
              <a:defRPr/>
            </a:pPr>
            <a:r>
              <a:rPr lang="en-US" sz="10600" dirty="0"/>
              <a:t>China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9" name="Picture 6" descr="Ancient River-Valle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8740775" cy="5029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7467600" y="2133600"/>
            <a:ext cx="457200" cy="1219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Montai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14513"/>
            <a:ext cx="76200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Huang He(Yellow River) Civilization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Isolated because of its geography and distance from other civilizations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/>
              <a:t>Middle Kingdom</a:t>
            </a:r>
            <a:r>
              <a:rPr lang="en-US" dirty="0"/>
              <a:t>: It was the center of the world to them.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relizard_Simple_Clou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5707" y="3124200"/>
            <a:ext cx="3868293" cy="3962400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pic>
        <p:nvPicPr>
          <p:cNvPr id="5" name="Picture 4" descr="Anonymous_Crow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438400"/>
            <a:ext cx="3733800" cy="2044256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1371600"/>
          </a:xfrm>
        </p:spPr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/>
              <a:t>Mandate from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Universe gives a dynasty the right to rule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exchange, the ruler must rule well.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This leads to the….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/>
              <a:t>Dynastic Cycle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9800" y="56388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/>
              <a:t>His son takes over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62800" y="3429000"/>
            <a:ext cx="137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/>
              <a:t>Low taxes, bountiful harvest…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14400" y="3429000"/>
            <a:ext cx="129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/>
              <a:t>High taxes, drought…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4400" y="18288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/>
              <a:t>By a new DYNASTY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209800" y="2286000"/>
            <a:ext cx="8382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>
            <a:off x="1905000" y="4419600"/>
            <a:ext cx="4572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 flipV="1">
            <a:off x="4724400" y="5715000"/>
            <a:ext cx="12192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6629400" y="3657600"/>
            <a:ext cx="4572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413201"/>
              </p:ext>
            </p:extLst>
          </p:nvPr>
        </p:nvGraphicFramePr>
        <p:xfrm>
          <a:off x="457200" y="1981200"/>
          <a:ext cx="8229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Zhou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Zhou Dynasty</a:t>
            </a:r>
            <a:r>
              <a:rPr lang="en-US" dirty="0"/>
              <a:t>: (1122 BC to 256 BC) The Zhou dynasty lasted longer than any other in Chinese history.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" name="Picture 3" descr="stop-wa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4162" y="3124200"/>
            <a:ext cx="2791015" cy="3733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dirty="0"/>
              <a:t>Zhou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Many powerful families began fighting each other </a:t>
            </a:r>
            <a:r>
              <a:rPr lang="en-US"/>
              <a:t>for more </a:t>
            </a:r>
            <a:r>
              <a:rPr lang="en-US" dirty="0"/>
              <a:t>power.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Confucius developed a system to bring order to China.</a:t>
            </a:r>
          </a:p>
        </p:txBody>
      </p:sp>
      <p:pic>
        <p:nvPicPr>
          <p:cNvPr id="4" name="Picture 3" descr="In-Y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114800"/>
            <a:ext cx="2477414" cy="244954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sz="10600" dirty="0"/>
              <a:t>India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 a religion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An Ethical System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Based on relationships </a:t>
            </a:r>
          </a:p>
        </p:txBody>
      </p:sp>
      <p:pic>
        <p:nvPicPr>
          <p:cNvPr id="4" name="Picture 3" descr="In-Y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838200"/>
            <a:ext cx="4172888" cy="4125943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/>
              <a:t>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 Relationships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25307"/>
              </p:ext>
            </p:extLst>
          </p:nvPr>
        </p:nvGraphicFramePr>
        <p:xfrm>
          <a:off x="1143000" y="2590800"/>
          <a:ext cx="615632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King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Father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Brother (Older)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Husband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Subject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Son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Brother (younger)</a:t>
                      </a:r>
                    </a:p>
                  </a:txBody>
                  <a:tcPr marL="91431" marR="9143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dirty="0"/>
                        <a:t>Wife</a:t>
                      </a:r>
                    </a:p>
                  </a:txBody>
                  <a:tcPr marL="91431" marR="9143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60328"/>
              </p:ext>
            </p:extLst>
          </p:nvPr>
        </p:nvGraphicFramePr>
        <p:xfrm>
          <a:off x="1066800" y="5943600"/>
          <a:ext cx="6324600" cy="67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Friend</a:t>
                      </a:r>
                    </a:p>
                  </a:txBody>
                  <a:tcPr marT="45763" marB="45763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Friend</a:t>
                      </a:r>
                    </a:p>
                  </a:txBody>
                  <a:tcPr marT="45763" marB="457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nawa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956" y="0"/>
            <a:ext cx="5272088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Qin Dynasty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Qin Emperor was able to defeat the other warring dynasties (powerful families)</a:t>
            </a:r>
            <a:endParaRPr lang="en-US" b="1" dirty="0"/>
          </a:p>
          <a:p>
            <a:pPr eaLnBrk="1" hangingPunct="1">
              <a:defRPr/>
            </a:pPr>
            <a:r>
              <a:rPr lang="en-US" dirty="0"/>
              <a:t>Established organized bureaucratic system.  </a:t>
            </a:r>
          </a:p>
          <a:p>
            <a:pPr eaLnBrk="1" hangingPunct="1">
              <a:defRPr/>
            </a:pPr>
            <a:r>
              <a:rPr lang="en-US" dirty="0"/>
              <a:t>Persecuted Confucians that criticized them.  </a:t>
            </a:r>
          </a:p>
          <a:p>
            <a:pPr eaLnBrk="1" hangingPunct="1">
              <a:defRPr/>
            </a:pPr>
            <a:r>
              <a:rPr lang="en-US" dirty="0"/>
              <a:t>Started the building the Great Wall.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8414386" cy="2667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Great Wall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5501639" cy="636027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66800"/>
            <a:ext cx="5181600" cy="3886200"/>
          </a:xfrm>
        </p:spPr>
      </p:pic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6019800" y="5257800"/>
            <a:ext cx="457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VIDEO</a:t>
            </a:r>
            <a:endParaRPr lang="en-US" alt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altLang="en-US" u="sng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0" y="187371"/>
            <a:ext cx="8171719" cy="648325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 eaLnBrk="1" hangingPunct="1">
              <a:defRPr/>
            </a:pPr>
            <a:r>
              <a:rPr lang="en-US" dirty="0"/>
              <a:t>Indus River Valley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Well-organized cities</a:t>
            </a:r>
          </a:p>
          <a:p>
            <a:pPr eaLnBrk="1" hangingPunct="1">
              <a:defRPr/>
            </a:pPr>
            <a:r>
              <a:rPr lang="en-US" dirty="0"/>
              <a:t>Cotton cloth</a:t>
            </a:r>
          </a:p>
          <a:p>
            <a:pPr eaLnBrk="1" hangingPunct="1">
              <a:defRPr/>
            </a:pPr>
            <a:r>
              <a:rPr lang="en-US" dirty="0"/>
              <a:t>Jewelry</a:t>
            </a:r>
          </a:p>
          <a:p>
            <a:pPr eaLnBrk="1" hangingPunct="1">
              <a:defRPr/>
            </a:pPr>
            <a:r>
              <a:rPr lang="en-US" dirty="0"/>
              <a:t>Silk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3861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3657600" y="2590800"/>
            <a:ext cx="685800" cy="838200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don’t we know much about these people?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How do we know as much as we do?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pPr>
              <a:defRPr/>
            </a:pPr>
            <a:r>
              <a:rPr lang="en-US" dirty="0">
                <a:solidFill>
                  <a:srgbClr val="E5FFFF"/>
                </a:solidFill>
              </a:rPr>
              <a:t>Aryan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/>
              <a:t>1500BCE Aryan invaders came across Hindu Kush (related to Persians)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38199" y="3048000"/>
            <a:ext cx="7267693" cy="37264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5181600" y="3671888"/>
            <a:ext cx="417513" cy="401637"/>
          </a:xfrm>
          <a:custGeom>
            <a:avLst/>
            <a:gdLst>
              <a:gd name="T0" fmla="*/ 304984 w 417261"/>
              <a:gd name="T1" fmla="*/ 180044 h 401781"/>
              <a:gd name="T2" fmla="*/ 291121 w 417261"/>
              <a:gd name="T3" fmla="*/ 83097 h 401781"/>
              <a:gd name="T4" fmla="*/ 249533 w 417261"/>
              <a:gd name="T5" fmla="*/ 55398 h 401781"/>
              <a:gd name="T6" fmla="*/ 207944 w 417261"/>
              <a:gd name="T7" fmla="*/ 41548 h 401781"/>
              <a:gd name="T8" fmla="*/ 124766 w 417261"/>
              <a:gd name="T9" fmla="*/ 0 h 401781"/>
              <a:gd name="T10" fmla="*/ 27726 w 417261"/>
              <a:gd name="T11" fmla="*/ 41548 h 401781"/>
              <a:gd name="T12" fmla="*/ 0 w 417261"/>
              <a:gd name="T13" fmla="*/ 83097 h 401781"/>
              <a:gd name="T14" fmla="*/ 41589 w 417261"/>
              <a:gd name="T15" fmla="*/ 290841 h 401781"/>
              <a:gd name="T16" fmla="*/ 124766 w 417261"/>
              <a:gd name="T17" fmla="*/ 346239 h 401781"/>
              <a:gd name="T18" fmla="*/ 152492 w 417261"/>
              <a:gd name="T19" fmla="*/ 387788 h 401781"/>
              <a:gd name="T20" fmla="*/ 194081 w 417261"/>
              <a:gd name="T21" fmla="*/ 401637 h 401781"/>
              <a:gd name="T22" fmla="*/ 388161 w 417261"/>
              <a:gd name="T23" fmla="*/ 387788 h 401781"/>
              <a:gd name="T24" fmla="*/ 415887 w 417261"/>
              <a:gd name="T25" fmla="*/ 346239 h 401781"/>
              <a:gd name="T26" fmla="*/ 374299 w 417261"/>
              <a:gd name="T27" fmla="*/ 152345 h 401781"/>
              <a:gd name="T28" fmla="*/ 291121 w 417261"/>
              <a:gd name="T29" fmla="*/ 110796 h 401781"/>
              <a:gd name="T30" fmla="*/ 291121 w 417261"/>
              <a:gd name="T31" fmla="*/ 96946 h 401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17261"/>
              <a:gd name="T49" fmla="*/ 0 h 401781"/>
              <a:gd name="T50" fmla="*/ 417261 w 417261"/>
              <a:gd name="T51" fmla="*/ 401781 h 401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17261" h="401781">
                <a:moveTo>
                  <a:pt x="304800" y="180109"/>
                </a:moveTo>
                <a:cubicBezTo>
                  <a:pt x="300182" y="147782"/>
                  <a:pt x="304208" y="112968"/>
                  <a:pt x="290945" y="83127"/>
                </a:cubicBezTo>
                <a:cubicBezTo>
                  <a:pt x="284182" y="67911"/>
                  <a:pt x="264275" y="62865"/>
                  <a:pt x="249382" y="55418"/>
                </a:cubicBezTo>
                <a:cubicBezTo>
                  <a:pt x="236320" y="48887"/>
                  <a:pt x="220880" y="48094"/>
                  <a:pt x="207818" y="41563"/>
                </a:cubicBezTo>
                <a:cubicBezTo>
                  <a:pt x="100396" y="-12149"/>
                  <a:pt x="229157" y="34820"/>
                  <a:pt x="124691" y="0"/>
                </a:cubicBezTo>
                <a:cubicBezTo>
                  <a:pt x="82296" y="10598"/>
                  <a:pt x="59602" y="9670"/>
                  <a:pt x="27709" y="41563"/>
                </a:cubicBezTo>
                <a:cubicBezTo>
                  <a:pt x="15935" y="53337"/>
                  <a:pt x="9236" y="69272"/>
                  <a:pt x="0" y="83127"/>
                </a:cubicBezTo>
                <a:cubicBezTo>
                  <a:pt x="670" y="89154"/>
                  <a:pt x="12092" y="271297"/>
                  <a:pt x="41564" y="290945"/>
                </a:cubicBezTo>
                <a:lnTo>
                  <a:pt x="124691" y="346363"/>
                </a:lnTo>
                <a:cubicBezTo>
                  <a:pt x="133927" y="360218"/>
                  <a:pt x="139398" y="377525"/>
                  <a:pt x="152400" y="387927"/>
                </a:cubicBezTo>
                <a:cubicBezTo>
                  <a:pt x="163804" y="397050"/>
                  <a:pt x="179360" y="401781"/>
                  <a:pt x="193964" y="401781"/>
                </a:cubicBezTo>
                <a:cubicBezTo>
                  <a:pt x="258783" y="401781"/>
                  <a:pt x="323273" y="392545"/>
                  <a:pt x="387927" y="387927"/>
                </a:cubicBezTo>
                <a:cubicBezTo>
                  <a:pt x="397163" y="374072"/>
                  <a:pt x="414450" y="362972"/>
                  <a:pt x="415636" y="346363"/>
                </a:cubicBezTo>
                <a:cubicBezTo>
                  <a:pt x="418109" y="311743"/>
                  <a:pt x="424256" y="192546"/>
                  <a:pt x="374073" y="152400"/>
                </a:cubicBezTo>
                <a:cubicBezTo>
                  <a:pt x="261398" y="62261"/>
                  <a:pt x="407728" y="227619"/>
                  <a:pt x="290945" y="110836"/>
                </a:cubicBezTo>
                <a:lnTo>
                  <a:pt x="290945" y="96981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5573713" y="3897313"/>
            <a:ext cx="471487" cy="420687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pPr>
              <a:defRPr/>
            </a:pPr>
            <a:r>
              <a:rPr lang="en-US" dirty="0"/>
              <a:t>Aryans Developed a Caste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" name="Isosceles Triangle 4"/>
          <p:cNvSpPr>
            <a:spLocks noChangeArrowheads="1"/>
          </p:cNvSpPr>
          <p:nvPr/>
        </p:nvSpPr>
        <p:spPr bwMode="auto">
          <a:xfrm>
            <a:off x="838200" y="1981200"/>
            <a:ext cx="6705600" cy="3962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221" name="Straight Connector 9"/>
          <p:cNvCxnSpPr>
            <a:cxnSpLocks noChangeShapeType="1"/>
          </p:cNvCxnSpPr>
          <p:nvPr/>
        </p:nvCxnSpPr>
        <p:spPr bwMode="auto">
          <a:xfrm>
            <a:off x="3200400" y="3124200"/>
            <a:ext cx="1981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Straight Connector 11"/>
          <p:cNvCxnSpPr>
            <a:cxnSpLocks noChangeShapeType="1"/>
            <a:stCxn id="5" idx="1"/>
            <a:endCxn id="5" idx="5"/>
          </p:cNvCxnSpPr>
          <p:nvPr/>
        </p:nvCxnSpPr>
        <p:spPr bwMode="auto">
          <a:xfrm>
            <a:off x="2514600" y="3962400"/>
            <a:ext cx="3352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Straight Connector 13"/>
          <p:cNvCxnSpPr>
            <a:cxnSpLocks noChangeShapeType="1"/>
          </p:cNvCxnSpPr>
          <p:nvPr/>
        </p:nvCxnSpPr>
        <p:spPr bwMode="auto">
          <a:xfrm>
            <a:off x="1828800" y="4876800"/>
            <a:ext cx="472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29000" y="2514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/>
              <a:t>  Priests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00400" y="3352800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/>
              <a:t>  Warriors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62200" y="4191000"/>
            <a:ext cx="365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/>
              <a:t>  Merchants, Artisans, Farmers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76400" y="51816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/>
              <a:t>    Unskilled Workers and Servants 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00400" y="6172200"/>
            <a:ext cx="480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/>
              <a:t>Pariahs (untouchables)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Caste System is how the Aryans remained in power.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Hinduism already existed when they got there.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Caste System and Hinduism were a perfect marriage.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Karma  +  Reincarnation  +  Caste System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</a:t>
            </a:r>
            <a:r>
              <a:rPr lang="en-US" sz="2000" dirty="0"/>
              <a:t>Do your duty + You will come back in a higher caste =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dirty="0"/>
              <a:t>                                                                     </a:t>
            </a:r>
            <a:r>
              <a:rPr lang="en-US" sz="2800" dirty="0"/>
              <a:t>Aryans in power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>
            <a:off x="1600200" y="4191000"/>
            <a:ext cx="0" cy="7620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4267200" y="4191000"/>
            <a:ext cx="0" cy="7620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7848600" y="4343400"/>
            <a:ext cx="76200" cy="1066800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41465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5122</TotalTime>
  <Words>394</Words>
  <Application>Microsoft Office PowerPoint</Application>
  <PresentationFormat>On-screen Show (4:3)</PresentationFormat>
  <Paragraphs>125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Tahoma</vt:lpstr>
      <vt:lpstr>Times New Roman</vt:lpstr>
      <vt:lpstr>Wingdings</vt:lpstr>
      <vt:lpstr>Textured</vt:lpstr>
      <vt:lpstr>PowerPoint Presentation</vt:lpstr>
      <vt:lpstr>India</vt:lpstr>
      <vt:lpstr>PowerPoint Presentation</vt:lpstr>
      <vt:lpstr>Indus River Valley</vt:lpstr>
      <vt:lpstr>Questions</vt:lpstr>
      <vt:lpstr>Aryan Migration</vt:lpstr>
      <vt:lpstr>Aryans Developed a Caste System</vt:lpstr>
      <vt:lpstr>PowerPoint Presentation</vt:lpstr>
      <vt:lpstr>PowerPoint Presentation</vt:lpstr>
      <vt:lpstr>PowerPoint Presentation</vt:lpstr>
      <vt:lpstr>Buddhism</vt:lpstr>
      <vt:lpstr>Buddhism &amp; Hinduism</vt:lpstr>
      <vt:lpstr>China</vt:lpstr>
      <vt:lpstr>PowerPoint Presentation</vt:lpstr>
      <vt:lpstr>Huang He(Yellow River) Civilization</vt:lpstr>
      <vt:lpstr>Mandate from Heaven</vt:lpstr>
      <vt:lpstr>Dynastic Cycle</vt:lpstr>
      <vt:lpstr>Zhou</vt:lpstr>
      <vt:lpstr>Zhou</vt:lpstr>
      <vt:lpstr>Confucianism</vt:lpstr>
      <vt:lpstr>Confucianism</vt:lpstr>
      <vt:lpstr>Qin Dynasty</vt:lpstr>
      <vt:lpstr>PowerPoint Presentation</vt:lpstr>
      <vt:lpstr>Great Wall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Cleary</dc:creator>
  <cp:lastModifiedBy>Timothy Rose</cp:lastModifiedBy>
  <cp:revision>262</cp:revision>
  <dcterms:created xsi:type="dcterms:W3CDTF">1601-01-01T00:00:00Z</dcterms:created>
  <dcterms:modified xsi:type="dcterms:W3CDTF">2019-08-15T19:02:08Z</dcterms:modified>
</cp:coreProperties>
</file>